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8288000" cy="10287000"/>
  <p:notesSz cx="10287000" cy="1828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10"/>
    <p:restoredTop sz="94650"/>
  </p:normalViewPr>
  <p:slideViewPr>
    <p:cSldViewPr>
      <p:cViewPr varScale="1">
        <p:scale>
          <a:sx n="100" d="100"/>
          <a:sy n="100" d="100"/>
        </p:scale>
        <p:origin x="280" y="200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slide" Target="slides/slide16.xml"  /><Relationship Id="rId18" Type="http://schemas.openxmlformats.org/officeDocument/2006/relationships/slide" Target="slides/slide17.xml"  /><Relationship Id="rId19" Type="http://schemas.openxmlformats.org/officeDocument/2006/relationships/slide" Target="slides/slide18.xml"  /><Relationship Id="rId2" Type="http://schemas.openxmlformats.org/officeDocument/2006/relationships/slide" Target="slides/slide1.xml"  /><Relationship Id="rId20" Type="http://schemas.openxmlformats.org/officeDocument/2006/relationships/slide" Target="slides/slide19.xml"  /><Relationship Id="rId21" Type="http://schemas.openxmlformats.org/officeDocument/2006/relationships/slide" Target="slides/slide20.xml"  /><Relationship Id="rId22" Type="http://schemas.openxmlformats.org/officeDocument/2006/relationships/presProps" Target="presProps.xml"  /><Relationship Id="rId23" Type="http://schemas.openxmlformats.org/officeDocument/2006/relationships/viewProps" Target="viewProps.xml"  /><Relationship Id="rId24" Type="http://schemas.openxmlformats.org/officeDocument/2006/relationships/theme" Target="theme/theme1.xml"  /><Relationship Id="rId25" Type="http://schemas.openxmlformats.org/officeDocument/2006/relationships/tableStyles" Target="tableStyles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12/30/22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51.png"  /><Relationship Id="rId3" Type="http://schemas.openxmlformats.org/officeDocument/2006/relationships/image" Target="../media/image52.png"  /><Relationship Id="rId4" Type="http://schemas.openxmlformats.org/officeDocument/2006/relationships/image" Target="../media/image53.pn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54.png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54.png"  /><Relationship Id="rId3" Type="http://schemas.openxmlformats.org/officeDocument/2006/relationships/image" Target="../media/image55.png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54.png"  /><Relationship Id="rId3" Type="http://schemas.openxmlformats.org/officeDocument/2006/relationships/image" Target="../media/image55.png"  /><Relationship Id="rId4" Type="http://schemas.openxmlformats.org/officeDocument/2006/relationships/image" Target="../media/image56.png"  /><Relationship Id="rId5" Type="http://schemas.openxmlformats.org/officeDocument/2006/relationships/image" Target="../media/image57.png"  /><Relationship Id="rId6" Type="http://schemas.openxmlformats.org/officeDocument/2006/relationships/image" Target="../media/image58.png"  /><Relationship Id="rId7" Type="http://schemas.openxmlformats.org/officeDocument/2006/relationships/image" Target="../media/image59.png"  /><Relationship Id="rId8" Type="http://schemas.openxmlformats.org/officeDocument/2006/relationships/image" Target="../media/image60.pn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image" Target="../media/image60.png"  /><Relationship Id="rId2" Type="http://schemas.openxmlformats.org/officeDocument/2006/relationships/image" Target="../media/image54.png"  /><Relationship Id="rId3" Type="http://schemas.openxmlformats.org/officeDocument/2006/relationships/image" Target="../media/image55.png"  /><Relationship Id="rId4" Type="http://schemas.openxmlformats.org/officeDocument/2006/relationships/image" Target="../media/image56.png"  /><Relationship Id="rId5" Type="http://schemas.openxmlformats.org/officeDocument/2006/relationships/image" Target="../media/image57.png"  /><Relationship Id="rId6" Type="http://schemas.openxmlformats.org/officeDocument/2006/relationships/image" Target="../media/image58.png"  /><Relationship Id="rId7" Type="http://schemas.openxmlformats.org/officeDocument/2006/relationships/image" Target="../media/image59.png"  /><Relationship Id="rId8" Type="http://schemas.openxmlformats.org/officeDocument/2006/relationships/image" Target="../media/image61.png"  /><Relationship Id="rId9" Type="http://schemas.openxmlformats.org/officeDocument/2006/relationships/image" Target="../media/image62.png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image" Target="../media/image62.png"  /><Relationship Id="rId11" Type="http://schemas.openxmlformats.org/officeDocument/2006/relationships/image" Target="../media/image64.png"  /><Relationship Id="rId12" Type="http://schemas.openxmlformats.org/officeDocument/2006/relationships/image" Target="../media/image60.png"  /><Relationship Id="rId2" Type="http://schemas.openxmlformats.org/officeDocument/2006/relationships/image" Target="../media/image54.png"  /><Relationship Id="rId3" Type="http://schemas.openxmlformats.org/officeDocument/2006/relationships/image" Target="../media/image55.png"  /><Relationship Id="rId4" Type="http://schemas.openxmlformats.org/officeDocument/2006/relationships/image" Target="../media/image56.png"  /><Relationship Id="rId5" Type="http://schemas.openxmlformats.org/officeDocument/2006/relationships/image" Target="../media/image57.png"  /><Relationship Id="rId6" Type="http://schemas.openxmlformats.org/officeDocument/2006/relationships/image" Target="../media/image58.png"  /><Relationship Id="rId7" Type="http://schemas.openxmlformats.org/officeDocument/2006/relationships/image" Target="../media/image59.png"  /><Relationship Id="rId8" Type="http://schemas.openxmlformats.org/officeDocument/2006/relationships/image" Target="../media/image61.png"  /><Relationship Id="rId9" Type="http://schemas.openxmlformats.org/officeDocument/2006/relationships/image" Target="../media/image63.png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65.png"  /><Relationship Id="rId3" Type="http://schemas.openxmlformats.org/officeDocument/2006/relationships/image" Target="../media/image66.png"  /><Relationship Id="rId4" Type="http://schemas.openxmlformats.org/officeDocument/2006/relationships/image" Target="../media/image67.png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68.png"  /><Relationship Id="rId3" Type="http://schemas.openxmlformats.org/officeDocument/2006/relationships/image" Target="../media/image69.png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70.png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image" Target="../media/image79.png"  /><Relationship Id="rId2" Type="http://schemas.openxmlformats.org/officeDocument/2006/relationships/image" Target="../media/image71.png"  /><Relationship Id="rId3" Type="http://schemas.openxmlformats.org/officeDocument/2006/relationships/image" Target="../media/image72.png"  /><Relationship Id="rId4" Type="http://schemas.openxmlformats.org/officeDocument/2006/relationships/image" Target="../media/image73.png"  /><Relationship Id="rId5" Type="http://schemas.openxmlformats.org/officeDocument/2006/relationships/image" Target="../media/image74.png"  /><Relationship Id="rId6" Type="http://schemas.openxmlformats.org/officeDocument/2006/relationships/image" Target="../media/image75.png"  /><Relationship Id="rId7" Type="http://schemas.openxmlformats.org/officeDocument/2006/relationships/image" Target="../media/image76.png"  /><Relationship Id="rId8" Type="http://schemas.openxmlformats.org/officeDocument/2006/relationships/image" Target="../media/image77.png"  /><Relationship Id="rId9" Type="http://schemas.openxmlformats.org/officeDocument/2006/relationships/image" Target="../media/image78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image" Target="../media/image10.png"  /><Relationship Id="rId11" Type="http://schemas.openxmlformats.org/officeDocument/2006/relationships/image" Target="../media/image11.png"  /><Relationship Id="rId2" Type="http://schemas.openxmlformats.org/officeDocument/2006/relationships/image" Target="../media/image2.png"  /><Relationship Id="rId3" Type="http://schemas.openxmlformats.org/officeDocument/2006/relationships/image" Target="../media/image3.png"  /><Relationship Id="rId4" Type="http://schemas.openxmlformats.org/officeDocument/2006/relationships/image" Target="../media/image4.png"  /><Relationship Id="rId5" Type="http://schemas.openxmlformats.org/officeDocument/2006/relationships/image" Target="../media/image5.png"  /><Relationship Id="rId6" Type="http://schemas.openxmlformats.org/officeDocument/2006/relationships/image" Target="../media/image6.png"  /><Relationship Id="rId7" Type="http://schemas.openxmlformats.org/officeDocument/2006/relationships/image" Target="../media/image7.png"  /><Relationship Id="rId8" Type="http://schemas.openxmlformats.org/officeDocument/2006/relationships/image" Target="../media/image8.png"  /><Relationship Id="rId9" Type="http://schemas.openxmlformats.org/officeDocument/2006/relationships/image" Target="../media/image9.png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80.pn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2.png"  /><Relationship Id="rId3" Type="http://schemas.openxmlformats.org/officeDocument/2006/relationships/image" Target="../media/image13.png"  /><Relationship Id="rId4" Type="http://schemas.openxmlformats.org/officeDocument/2006/relationships/image" Target="../media/image14.png"  /><Relationship Id="rId5" Type="http://schemas.openxmlformats.org/officeDocument/2006/relationships/image" Target="../media/image15.png"  /><Relationship Id="rId6" Type="http://schemas.openxmlformats.org/officeDocument/2006/relationships/image" Target="../media/image16.pn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7.png"  /><Relationship Id="rId3" Type="http://schemas.openxmlformats.org/officeDocument/2006/relationships/image" Target="../media/image18.png"  /><Relationship Id="rId4" Type="http://schemas.openxmlformats.org/officeDocument/2006/relationships/image" Target="../media/image19.png"  /><Relationship Id="rId5" Type="http://schemas.openxmlformats.org/officeDocument/2006/relationships/image" Target="../media/image20.pn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21.png"  /><Relationship Id="rId3" Type="http://schemas.openxmlformats.org/officeDocument/2006/relationships/image" Target="../media/image22.pn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23.png"  /><Relationship Id="rId3" Type="http://schemas.openxmlformats.org/officeDocument/2006/relationships/image" Target="../media/image24.png"  /><Relationship Id="rId4" Type="http://schemas.openxmlformats.org/officeDocument/2006/relationships/image" Target="../media/image25.pn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image" Target="../media/image34.png"  /><Relationship Id="rId11" Type="http://schemas.openxmlformats.org/officeDocument/2006/relationships/image" Target="../media/image35.png"  /><Relationship Id="rId12" Type="http://schemas.openxmlformats.org/officeDocument/2006/relationships/image" Target="../media/image36.png"  /><Relationship Id="rId13" Type="http://schemas.openxmlformats.org/officeDocument/2006/relationships/image" Target="../media/image37.png"  /><Relationship Id="rId14" Type="http://schemas.openxmlformats.org/officeDocument/2006/relationships/image" Target="../media/image38.png"  /><Relationship Id="rId15" Type="http://schemas.openxmlformats.org/officeDocument/2006/relationships/image" Target="../media/image39.png"  /><Relationship Id="rId16" Type="http://schemas.openxmlformats.org/officeDocument/2006/relationships/image" Target="../media/image40.png"  /><Relationship Id="rId17" Type="http://schemas.openxmlformats.org/officeDocument/2006/relationships/image" Target="../media/image41.png"  /><Relationship Id="rId18" Type="http://schemas.openxmlformats.org/officeDocument/2006/relationships/image" Target="../media/image42.png"  /><Relationship Id="rId19" Type="http://schemas.openxmlformats.org/officeDocument/2006/relationships/image" Target="../media/image43.png"  /><Relationship Id="rId2" Type="http://schemas.openxmlformats.org/officeDocument/2006/relationships/image" Target="../media/image26.png"  /><Relationship Id="rId3" Type="http://schemas.openxmlformats.org/officeDocument/2006/relationships/image" Target="../media/image27.png"  /><Relationship Id="rId4" Type="http://schemas.openxmlformats.org/officeDocument/2006/relationships/image" Target="../media/image28.png"  /><Relationship Id="rId5" Type="http://schemas.openxmlformats.org/officeDocument/2006/relationships/image" Target="../media/image29.png"  /><Relationship Id="rId6" Type="http://schemas.openxmlformats.org/officeDocument/2006/relationships/image" Target="../media/image30.png"  /><Relationship Id="rId7" Type="http://schemas.openxmlformats.org/officeDocument/2006/relationships/image" Target="../media/image31.png"  /><Relationship Id="rId8" Type="http://schemas.openxmlformats.org/officeDocument/2006/relationships/image" Target="../media/image32.png"  /><Relationship Id="rId9" Type="http://schemas.openxmlformats.org/officeDocument/2006/relationships/image" Target="../media/image33.pn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image" Target="../media/image34.png"  /><Relationship Id="rId11" Type="http://schemas.openxmlformats.org/officeDocument/2006/relationships/image" Target="../media/image35.png"  /><Relationship Id="rId12" Type="http://schemas.openxmlformats.org/officeDocument/2006/relationships/image" Target="../media/image36.png"  /><Relationship Id="rId13" Type="http://schemas.openxmlformats.org/officeDocument/2006/relationships/image" Target="../media/image37.png"  /><Relationship Id="rId14" Type="http://schemas.openxmlformats.org/officeDocument/2006/relationships/image" Target="../media/image38.png"  /><Relationship Id="rId15" Type="http://schemas.openxmlformats.org/officeDocument/2006/relationships/image" Target="../media/image39.png"  /><Relationship Id="rId16" Type="http://schemas.openxmlformats.org/officeDocument/2006/relationships/image" Target="../media/image44.png"  /><Relationship Id="rId17" Type="http://schemas.openxmlformats.org/officeDocument/2006/relationships/image" Target="../media/image45.png"  /><Relationship Id="rId18" Type="http://schemas.openxmlformats.org/officeDocument/2006/relationships/image" Target="../media/image46.png"  /><Relationship Id="rId19" Type="http://schemas.openxmlformats.org/officeDocument/2006/relationships/image" Target="../media/image47.png"  /><Relationship Id="rId2" Type="http://schemas.openxmlformats.org/officeDocument/2006/relationships/image" Target="../media/image26.png"  /><Relationship Id="rId3" Type="http://schemas.openxmlformats.org/officeDocument/2006/relationships/image" Target="../media/image27.png"  /><Relationship Id="rId4" Type="http://schemas.openxmlformats.org/officeDocument/2006/relationships/image" Target="../media/image28.png"  /><Relationship Id="rId5" Type="http://schemas.openxmlformats.org/officeDocument/2006/relationships/image" Target="../media/image29.png"  /><Relationship Id="rId6" Type="http://schemas.openxmlformats.org/officeDocument/2006/relationships/image" Target="../media/image30.png"  /><Relationship Id="rId7" Type="http://schemas.openxmlformats.org/officeDocument/2006/relationships/image" Target="../media/image31.png"  /><Relationship Id="rId8" Type="http://schemas.openxmlformats.org/officeDocument/2006/relationships/image" Target="../media/image32.png"  /><Relationship Id="rId9" Type="http://schemas.openxmlformats.org/officeDocument/2006/relationships/image" Target="../media/image33.pn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48.png"  /><Relationship Id="rId3" Type="http://schemas.openxmlformats.org/officeDocument/2006/relationships/image" Target="../media/image49.png"  /><Relationship Id="rId4" Type="http://schemas.openxmlformats.org/officeDocument/2006/relationships/image" Target="../media/image50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Slide 1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2199" y="3357303"/>
            <a:ext cx="3651927" cy="292228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A6C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6397844" y="4483002"/>
            <a:ext cx="5490027" cy="1966611"/>
            <a:chOff x="6397844" y="4483002"/>
            <a:chExt cx="5490027" cy="1966611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97844" y="4483002"/>
              <a:ext cx="5490027" cy="1966611"/>
            </a:xfrm>
            <a:prstGeom prst="rect">
              <a:avLst/>
            </a:prstGeom>
          </p:spPr>
        </p:pic>
      </p:grp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147" y="1445347"/>
            <a:ext cx="7990440" cy="2044812"/>
          </a:xfrm>
          <a:prstGeom prst="rect">
            <a:avLst/>
          </a:prstGeom>
        </p:spPr>
      </p:pic>
      <p:pic>
        <p:nvPicPr>
          <p:cNvPr id="6" name="Object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76194" y="4554661"/>
            <a:ext cx="6480861" cy="180593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58674" y="2190494"/>
            <a:ext cx="6901985" cy="17264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58674" y="2190494"/>
            <a:ext cx="6901985" cy="1726480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9410" y="5294883"/>
            <a:ext cx="9025983" cy="194767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58674" y="2190494"/>
            <a:ext cx="6901985" cy="1726480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9410" y="5294883"/>
            <a:ext cx="9025983" cy="1947678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11756019" y="6871380"/>
            <a:ext cx="1559616" cy="138857"/>
            <a:chOff x="11756019" y="6871380"/>
            <a:chExt cx="1559616" cy="138857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756019" y="6871380"/>
              <a:ext cx="1559616" cy="138857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8852695" y="6871380"/>
            <a:ext cx="1084907" cy="138857"/>
            <a:chOff x="8852695" y="6871380"/>
            <a:chExt cx="1084907" cy="138857"/>
          </a:xfrm>
        </p:grpSpPr>
        <p:pic>
          <p:nvPicPr>
            <p:cNvPr id="8" name="Object 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52695" y="6871380"/>
              <a:ext cx="1084907" cy="138857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5368598" y="6871380"/>
            <a:ext cx="1084907" cy="138857"/>
            <a:chOff x="5368598" y="6871380"/>
            <a:chExt cx="1084907" cy="138857"/>
          </a:xfrm>
        </p:grpSpPr>
        <p:pic>
          <p:nvPicPr>
            <p:cNvPr id="11" name="Object 10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68598" y="6871380"/>
              <a:ext cx="1084907" cy="138857"/>
            </a:xfrm>
            <a:prstGeom prst="rect">
              <a:avLst/>
            </a:prstGeom>
          </p:spPr>
        </p:pic>
      </p:grpSp>
      <p:grpSp>
        <p:nvGrpSpPr>
          <p:cNvPr id="1004" name="그룹 1004"/>
          <p:cNvGrpSpPr/>
          <p:nvPr/>
        </p:nvGrpSpPr>
        <p:grpSpPr>
          <a:xfrm>
            <a:off x="7354767" y="5714612"/>
            <a:ext cx="719125" cy="3465660"/>
            <a:chOff x="7354767" y="5714612"/>
            <a:chExt cx="719125" cy="3465660"/>
          </a:xfrm>
        </p:grpSpPr>
        <p:pic>
          <p:nvPicPr>
            <p:cNvPr id="14" name="Object 13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 rot="-5400000">
              <a:off x="7354767" y="5714612"/>
              <a:ext cx="719125" cy="3465660"/>
            </a:xfrm>
            <a:prstGeom prst="rect">
              <a:avLst/>
            </a:prstGeom>
          </p:spPr>
        </p:pic>
      </p:grpSp>
      <p:grpSp>
        <p:nvGrpSpPr>
          <p:cNvPr id="1005" name="그룹 1005"/>
          <p:cNvGrpSpPr/>
          <p:nvPr/>
        </p:nvGrpSpPr>
        <p:grpSpPr>
          <a:xfrm>
            <a:off x="9785643" y="6137002"/>
            <a:ext cx="1516814" cy="3380481"/>
            <a:chOff x="9785643" y="6137002"/>
            <a:chExt cx="1516814" cy="3380481"/>
          </a:xfrm>
        </p:grpSpPr>
        <p:pic>
          <p:nvPicPr>
            <p:cNvPr id="17" name="Object 16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 rot="3840000">
              <a:off x="9785643" y="6137002"/>
              <a:ext cx="1516814" cy="3380481"/>
            </a:xfrm>
            <a:prstGeom prst="rect">
              <a:avLst/>
            </a:prstGeom>
          </p:spPr>
        </p:pic>
      </p:grpSp>
      <p:pic>
        <p:nvPicPr>
          <p:cNvPr id="19" name="Object 1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38715" y="7803053"/>
            <a:ext cx="2286715" cy="100316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58674" y="2190494"/>
            <a:ext cx="6901985" cy="1726480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9410" y="5294883"/>
            <a:ext cx="9025983" cy="1947678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11756019" y="6871380"/>
            <a:ext cx="1559616" cy="138857"/>
            <a:chOff x="11756019" y="6871380"/>
            <a:chExt cx="1559616" cy="138857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756019" y="6871380"/>
              <a:ext cx="1559616" cy="138857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8852695" y="6871380"/>
            <a:ext cx="1084907" cy="138857"/>
            <a:chOff x="8852695" y="6871380"/>
            <a:chExt cx="1084907" cy="138857"/>
          </a:xfrm>
        </p:grpSpPr>
        <p:pic>
          <p:nvPicPr>
            <p:cNvPr id="8" name="Object 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52695" y="6871380"/>
              <a:ext cx="1084907" cy="138857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5368598" y="6871380"/>
            <a:ext cx="1084907" cy="138857"/>
            <a:chOff x="5368598" y="6871380"/>
            <a:chExt cx="1084907" cy="138857"/>
          </a:xfrm>
        </p:grpSpPr>
        <p:pic>
          <p:nvPicPr>
            <p:cNvPr id="11" name="Object 10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68598" y="6871380"/>
              <a:ext cx="1084907" cy="138857"/>
            </a:xfrm>
            <a:prstGeom prst="rect">
              <a:avLst/>
            </a:prstGeom>
          </p:spPr>
        </p:pic>
      </p:grpSp>
      <p:grpSp>
        <p:nvGrpSpPr>
          <p:cNvPr id="1004" name="그룹 1004"/>
          <p:cNvGrpSpPr/>
          <p:nvPr/>
        </p:nvGrpSpPr>
        <p:grpSpPr>
          <a:xfrm>
            <a:off x="7354767" y="5714612"/>
            <a:ext cx="719125" cy="3465660"/>
            <a:chOff x="7354767" y="5714612"/>
            <a:chExt cx="719125" cy="3465660"/>
          </a:xfrm>
        </p:grpSpPr>
        <p:pic>
          <p:nvPicPr>
            <p:cNvPr id="14" name="Object 13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 rot="-5400000">
              <a:off x="7354767" y="5714612"/>
              <a:ext cx="719125" cy="3465660"/>
            </a:xfrm>
            <a:prstGeom prst="rect">
              <a:avLst/>
            </a:prstGeom>
          </p:spPr>
        </p:pic>
      </p:grpSp>
      <p:grpSp>
        <p:nvGrpSpPr>
          <p:cNvPr id="1005" name="그룹 1005"/>
          <p:cNvGrpSpPr/>
          <p:nvPr/>
        </p:nvGrpSpPr>
        <p:grpSpPr>
          <a:xfrm>
            <a:off x="9785643" y="6137002"/>
            <a:ext cx="1516814" cy="3380481"/>
            <a:chOff x="9785643" y="6137002"/>
            <a:chExt cx="1516814" cy="3380481"/>
          </a:xfrm>
        </p:grpSpPr>
        <p:pic>
          <p:nvPicPr>
            <p:cNvPr id="17" name="Object 16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 rot="3840000">
              <a:off x="9785643" y="6137002"/>
              <a:ext cx="1516814" cy="3380481"/>
            </a:xfrm>
            <a:prstGeom prst="rect">
              <a:avLst/>
            </a:prstGeom>
          </p:spPr>
        </p:pic>
      </p:grpSp>
      <p:grpSp>
        <p:nvGrpSpPr>
          <p:cNvPr id="1006" name="그룹 1006"/>
          <p:cNvGrpSpPr/>
          <p:nvPr/>
        </p:nvGrpSpPr>
        <p:grpSpPr>
          <a:xfrm>
            <a:off x="4418243" y="5849590"/>
            <a:ext cx="1403280" cy="846239"/>
            <a:chOff x="4418243" y="5849590"/>
            <a:chExt cx="1403280" cy="846239"/>
          </a:xfrm>
        </p:grpSpPr>
        <p:pic>
          <p:nvPicPr>
            <p:cNvPr id="20" name="Object 19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-5400000">
              <a:off x="4418243" y="5849590"/>
              <a:ext cx="1403280" cy="846239"/>
            </a:xfrm>
            <a:prstGeom prst="rect">
              <a:avLst/>
            </a:prstGeom>
          </p:spPr>
        </p:pic>
      </p:grpSp>
      <p:grpSp>
        <p:nvGrpSpPr>
          <p:cNvPr id="1007" name="그룹 1007"/>
          <p:cNvGrpSpPr/>
          <p:nvPr/>
        </p:nvGrpSpPr>
        <p:grpSpPr>
          <a:xfrm>
            <a:off x="7891233" y="5887064"/>
            <a:ext cx="1403280" cy="846239"/>
            <a:chOff x="7891233" y="5887064"/>
            <a:chExt cx="1403280" cy="846239"/>
          </a:xfrm>
        </p:grpSpPr>
        <p:pic>
          <p:nvPicPr>
            <p:cNvPr id="23" name="Object 22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-5400000">
              <a:off x="7891233" y="5887064"/>
              <a:ext cx="1403280" cy="846239"/>
            </a:xfrm>
            <a:prstGeom prst="rect">
              <a:avLst/>
            </a:prstGeom>
          </p:spPr>
        </p:pic>
      </p:grpSp>
      <p:grpSp>
        <p:nvGrpSpPr>
          <p:cNvPr id="1008" name="그룹 1008"/>
          <p:cNvGrpSpPr/>
          <p:nvPr/>
        </p:nvGrpSpPr>
        <p:grpSpPr>
          <a:xfrm>
            <a:off x="10825329" y="5876867"/>
            <a:ext cx="1403280" cy="846239"/>
            <a:chOff x="10825329" y="5876867"/>
            <a:chExt cx="1403280" cy="846239"/>
          </a:xfrm>
        </p:grpSpPr>
        <p:pic>
          <p:nvPicPr>
            <p:cNvPr id="26" name="Object 25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-5400000">
              <a:off x="10825329" y="5876867"/>
              <a:ext cx="1403280" cy="846239"/>
            </a:xfrm>
            <a:prstGeom prst="rect">
              <a:avLst/>
            </a:prstGeom>
          </p:spPr>
        </p:pic>
      </p:grpSp>
      <p:pic>
        <p:nvPicPr>
          <p:cNvPr id="28" name="Object 27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611052" y="4701641"/>
            <a:ext cx="1159858" cy="1003544"/>
          </a:xfrm>
          <a:prstGeom prst="rect">
            <a:avLst/>
          </a:prstGeom>
        </p:spPr>
      </p:pic>
      <p:pic>
        <p:nvPicPr>
          <p:cNvPr id="29" name="Object 28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638715" y="7803053"/>
            <a:ext cx="2286715" cy="100316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58674" y="2190494"/>
            <a:ext cx="6901985" cy="1726480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9410" y="5294883"/>
            <a:ext cx="9025983" cy="1947678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11756019" y="6871380"/>
            <a:ext cx="1559616" cy="138857"/>
            <a:chOff x="11756019" y="6871380"/>
            <a:chExt cx="1559616" cy="138857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756019" y="6871380"/>
              <a:ext cx="1559616" cy="138857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8852695" y="6871380"/>
            <a:ext cx="1084907" cy="138857"/>
            <a:chOff x="8852695" y="6871380"/>
            <a:chExt cx="1084907" cy="138857"/>
          </a:xfrm>
        </p:grpSpPr>
        <p:pic>
          <p:nvPicPr>
            <p:cNvPr id="8" name="Object 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52695" y="6871380"/>
              <a:ext cx="1084907" cy="138857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5368598" y="6871380"/>
            <a:ext cx="1084907" cy="138857"/>
            <a:chOff x="5368598" y="6871380"/>
            <a:chExt cx="1084907" cy="138857"/>
          </a:xfrm>
        </p:grpSpPr>
        <p:pic>
          <p:nvPicPr>
            <p:cNvPr id="11" name="Object 10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68598" y="6871380"/>
              <a:ext cx="1084907" cy="138857"/>
            </a:xfrm>
            <a:prstGeom prst="rect">
              <a:avLst/>
            </a:prstGeom>
          </p:spPr>
        </p:pic>
      </p:grpSp>
      <p:grpSp>
        <p:nvGrpSpPr>
          <p:cNvPr id="1004" name="그룹 1004"/>
          <p:cNvGrpSpPr/>
          <p:nvPr/>
        </p:nvGrpSpPr>
        <p:grpSpPr>
          <a:xfrm>
            <a:off x="7354767" y="5714612"/>
            <a:ext cx="719125" cy="3465660"/>
            <a:chOff x="7354767" y="5714612"/>
            <a:chExt cx="719125" cy="3465660"/>
          </a:xfrm>
        </p:grpSpPr>
        <p:pic>
          <p:nvPicPr>
            <p:cNvPr id="14" name="Object 13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 rot="-5400000">
              <a:off x="7354767" y="5714612"/>
              <a:ext cx="719125" cy="3465660"/>
            </a:xfrm>
            <a:prstGeom prst="rect">
              <a:avLst/>
            </a:prstGeom>
          </p:spPr>
        </p:pic>
      </p:grpSp>
      <p:grpSp>
        <p:nvGrpSpPr>
          <p:cNvPr id="1005" name="그룹 1005"/>
          <p:cNvGrpSpPr/>
          <p:nvPr/>
        </p:nvGrpSpPr>
        <p:grpSpPr>
          <a:xfrm>
            <a:off x="9785643" y="6137002"/>
            <a:ext cx="1516814" cy="3380481"/>
            <a:chOff x="9785643" y="6137002"/>
            <a:chExt cx="1516814" cy="3380481"/>
          </a:xfrm>
        </p:grpSpPr>
        <p:pic>
          <p:nvPicPr>
            <p:cNvPr id="17" name="Object 16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 rot="3840000">
              <a:off x="9785643" y="6137002"/>
              <a:ext cx="1516814" cy="3380481"/>
            </a:xfrm>
            <a:prstGeom prst="rect">
              <a:avLst/>
            </a:prstGeom>
          </p:spPr>
        </p:pic>
      </p:grpSp>
      <p:grpSp>
        <p:nvGrpSpPr>
          <p:cNvPr id="1006" name="그룹 1006"/>
          <p:cNvGrpSpPr/>
          <p:nvPr/>
        </p:nvGrpSpPr>
        <p:grpSpPr>
          <a:xfrm>
            <a:off x="4418243" y="5849590"/>
            <a:ext cx="1403280" cy="846239"/>
            <a:chOff x="4418243" y="5849590"/>
            <a:chExt cx="1403280" cy="846239"/>
          </a:xfrm>
        </p:grpSpPr>
        <p:pic>
          <p:nvPicPr>
            <p:cNvPr id="20" name="Object 19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-5400000">
              <a:off x="4418243" y="5849590"/>
              <a:ext cx="1403280" cy="846239"/>
            </a:xfrm>
            <a:prstGeom prst="rect">
              <a:avLst/>
            </a:prstGeom>
          </p:spPr>
        </p:pic>
      </p:grpSp>
      <p:grpSp>
        <p:nvGrpSpPr>
          <p:cNvPr id="1007" name="그룹 1007"/>
          <p:cNvGrpSpPr/>
          <p:nvPr/>
        </p:nvGrpSpPr>
        <p:grpSpPr>
          <a:xfrm>
            <a:off x="7891233" y="5887064"/>
            <a:ext cx="1403280" cy="846239"/>
            <a:chOff x="7891233" y="5887064"/>
            <a:chExt cx="1403280" cy="846239"/>
          </a:xfrm>
        </p:grpSpPr>
        <p:pic>
          <p:nvPicPr>
            <p:cNvPr id="23" name="Object 22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-5400000">
              <a:off x="7891233" y="5887064"/>
              <a:ext cx="1403280" cy="846239"/>
            </a:xfrm>
            <a:prstGeom prst="rect">
              <a:avLst/>
            </a:prstGeom>
          </p:spPr>
        </p:pic>
      </p:grpSp>
      <p:grpSp>
        <p:nvGrpSpPr>
          <p:cNvPr id="1008" name="그룹 1008"/>
          <p:cNvGrpSpPr/>
          <p:nvPr/>
        </p:nvGrpSpPr>
        <p:grpSpPr>
          <a:xfrm>
            <a:off x="10825329" y="5876867"/>
            <a:ext cx="1403280" cy="846239"/>
            <a:chOff x="10825329" y="5876867"/>
            <a:chExt cx="1403280" cy="846239"/>
          </a:xfrm>
        </p:grpSpPr>
        <p:pic>
          <p:nvPicPr>
            <p:cNvPr id="26" name="Object 25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-5400000">
              <a:off x="10825329" y="5876867"/>
              <a:ext cx="1403280" cy="846239"/>
            </a:xfrm>
            <a:prstGeom prst="rect">
              <a:avLst/>
            </a:prstGeom>
          </p:spPr>
        </p:pic>
      </p:grpSp>
      <p:pic>
        <p:nvPicPr>
          <p:cNvPr id="28" name="Object 27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72957" y="5180595"/>
            <a:ext cx="7743695" cy="1980238"/>
          </a:xfrm>
          <a:prstGeom prst="rect">
            <a:avLst/>
          </a:prstGeom>
        </p:spPr>
      </p:pic>
      <p:pic>
        <p:nvPicPr>
          <p:cNvPr id="29" name="Object 28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611052" y="4701641"/>
            <a:ext cx="1159858" cy="1003544"/>
          </a:xfrm>
          <a:prstGeom prst="rect">
            <a:avLst/>
          </a:prstGeom>
        </p:spPr>
      </p:pic>
      <p:pic>
        <p:nvPicPr>
          <p:cNvPr id="30" name="Object 29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420574" y="5824079"/>
            <a:ext cx="1809182" cy="1019163"/>
          </a:xfrm>
          <a:prstGeom prst="rect">
            <a:avLst/>
          </a:prstGeom>
        </p:spPr>
      </p:pic>
      <p:pic>
        <p:nvPicPr>
          <p:cNvPr id="31" name="Object 30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638715" y="7803053"/>
            <a:ext cx="2286715" cy="100316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63615" y="1977735"/>
            <a:ext cx="12983093" cy="1358855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58989" y="4520578"/>
            <a:ext cx="10094942" cy="1238028"/>
          </a:xfrm>
          <a:prstGeom prst="rect">
            <a:avLst/>
          </a:prstGeom>
        </p:spPr>
      </p:pic>
      <p:pic>
        <p:nvPicPr>
          <p:cNvPr id="4" name="Object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42410" y="6476751"/>
            <a:ext cx="10884190" cy="123733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6453" y="1318900"/>
            <a:ext cx="14140428" cy="3780980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6450" y="5989403"/>
            <a:ext cx="11059980" cy="294033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147" y="4167123"/>
            <a:ext cx="8661269" cy="203338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7392739" y="4882009"/>
            <a:ext cx="2410011" cy="994808"/>
            <a:chOff x="7392739" y="4882009"/>
            <a:chExt cx="2410011" cy="994808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80000">
              <a:off x="7392739" y="4882009"/>
              <a:ext cx="2410011" cy="994808"/>
            </a:xfrm>
            <a:prstGeom prst="rect">
              <a:avLst/>
            </a:prstGeom>
          </p:spPr>
        </p:pic>
      </p:grp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2159" y="913224"/>
            <a:ext cx="4030846" cy="1298665"/>
          </a:xfrm>
          <a:prstGeom prst="rect">
            <a:avLst/>
          </a:prstGeom>
        </p:spPr>
      </p:pic>
      <p:pic>
        <p:nvPicPr>
          <p:cNvPr id="6" name="Object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40366" y="2734536"/>
            <a:ext cx="8546525" cy="1147163"/>
          </a:xfrm>
          <a:prstGeom prst="rect">
            <a:avLst/>
          </a:prstGeom>
        </p:spPr>
      </p:pic>
      <p:pic>
        <p:nvPicPr>
          <p:cNvPr id="7" name="Object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43218" y="4337051"/>
            <a:ext cx="2454755" cy="865783"/>
          </a:xfrm>
          <a:prstGeom prst="rect">
            <a:avLst/>
          </a:prstGeom>
        </p:spPr>
      </p:pic>
      <p:pic>
        <p:nvPicPr>
          <p:cNvPr id="8" name="Object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834144" y="5004315"/>
            <a:ext cx="856259" cy="919059"/>
          </a:xfrm>
          <a:prstGeom prst="rect">
            <a:avLst/>
          </a:prstGeom>
        </p:spPr>
      </p:pic>
      <p:pic>
        <p:nvPicPr>
          <p:cNvPr id="9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34774" y="5679783"/>
            <a:ext cx="1370355" cy="865774"/>
          </a:xfrm>
          <a:prstGeom prst="rect">
            <a:avLst/>
          </a:prstGeom>
        </p:spPr>
      </p:pic>
      <p:pic>
        <p:nvPicPr>
          <p:cNvPr id="10" name="Object 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92029" y="5715905"/>
            <a:ext cx="6092469" cy="1469193"/>
          </a:xfrm>
          <a:prstGeom prst="rect">
            <a:avLst/>
          </a:prstGeom>
        </p:spPr>
      </p:pic>
      <p:grpSp>
        <p:nvGrpSpPr>
          <p:cNvPr id="1002" name="그룹 1002"/>
          <p:cNvGrpSpPr/>
          <p:nvPr/>
        </p:nvGrpSpPr>
        <p:grpSpPr>
          <a:xfrm>
            <a:off x="6924653" y="5141617"/>
            <a:ext cx="931599" cy="1300952"/>
            <a:chOff x="6924653" y="5141617"/>
            <a:chExt cx="931599" cy="1300952"/>
          </a:xfrm>
        </p:grpSpPr>
        <p:pic>
          <p:nvPicPr>
            <p:cNvPr id="12" name="Object 11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 rot="-4380000">
              <a:off x="6924653" y="5141617"/>
              <a:ext cx="931599" cy="1300952"/>
            </a:xfrm>
            <a:prstGeom prst="rect">
              <a:avLst/>
            </a:prstGeom>
          </p:spPr>
        </p:pic>
      </p:grpSp>
      <p:pic>
        <p:nvPicPr>
          <p:cNvPr id="14" name="Object 13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185627" y="7046600"/>
            <a:ext cx="1988440" cy="863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932632" y="664418"/>
            <a:ext cx="2604442" cy="2540559"/>
            <a:chOff x="932632" y="664418"/>
            <a:chExt cx="2604442" cy="2540559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2632" y="664418"/>
              <a:ext cx="2604442" cy="2540559"/>
            </a:xfrm>
            <a:prstGeom prst="rect">
              <a:avLst/>
            </a:prstGeom>
          </p:spPr>
        </p:pic>
      </p:grp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9332" y="1066181"/>
            <a:ext cx="2351490" cy="1802661"/>
          </a:xfrm>
          <a:prstGeom prst="rect">
            <a:avLst/>
          </a:prstGeom>
        </p:spPr>
      </p:pic>
      <p:grpSp>
        <p:nvGrpSpPr>
          <p:cNvPr id="1002" name="그룹 1002"/>
          <p:cNvGrpSpPr/>
          <p:nvPr/>
        </p:nvGrpSpPr>
        <p:grpSpPr>
          <a:xfrm>
            <a:off x="16478898" y="8580105"/>
            <a:ext cx="491544" cy="1874196"/>
            <a:chOff x="16478898" y="8580105"/>
            <a:chExt cx="491544" cy="1874196"/>
          </a:xfrm>
        </p:grpSpPr>
        <p:pic>
          <p:nvPicPr>
            <p:cNvPr id="7" name="Object 6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478898" y="8580105"/>
              <a:ext cx="491544" cy="1874196"/>
            </a:xfrm>
            <a:prstGeom prst="rect">
              <a:avLst/>
            </a:prstGeom>
          </p:spPr>
        </p:pic>
      </p:grpSp>
      <p:pic>
        <p:nvPicPr>
          <p:cNvPr id="9" name="Object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36901" y="3496411"/>
            <a:ext cx="2472742" cy="946085"/>
          </a:xfrm>
          <a:prstGeom prst="rect">
            <a:avLst/>
          </a:prstGeom>
        </p:spPr>
      </p:pic>
      <p:pic>
        <p:nvPicPr>
          <p:cNvPr id="10" name="Object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6901" y="5294290"/>
            <a:ext cx="2453561" cy="951942"/>
          </a:xfrm>
          <a:prstGeom prst="rect">
            <a:avLst/>
          </a:prstGeom>
        </p:spPr>
      </p:pic>
      <p:pic>
        <p:nvPicPr>
          <p:cNvPr id="11" name="Object 1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36901" y="7032598"/>
            <a:ext cx="1539733" cy="947152"/>
          </a:xfrm>
          <a:prstGeom prst="rect">
            <a:avLst/>
          </a:prstGeom>
        </p:spPr>
      </p:pic>
      <p:grpSp>
        <p:nvGrpSpPr>
          <p:cNvPr id="1003" name="그룹 1003"/>
          <p:cNvGrpSpPr/>
          <p:nvPr/>
        </p:nvGrpSpPr>
        <p:grpSpPr>
          <a:xfrm>
            <a:off x="4721153" y="3495319"/>
            <a:ext cx="1233733" cy="959164"/>
            <a:chOff x="4721153" y="3495319"/>
            <a:chExt cx="1233733" cy="959164"/>
          </a:xfrm>
        </p:grpSpPr>
        <p:grpSp>
          <p:nvGrpSpPr>
            <p:cNvPr id="1004" name="그룹 1004"/>
            <p:cNvGrpSpPr/>
            <p:nvPr/>
          </p:nvGrpSpPr>
          <p:grpSpPr>
            <a:xfrm>
              <a:off x="4862567" y="3495319"/>
              <a:ext cx="959164" cy="959164"/>
              <a:chOff x="4862567" y="3495319"/>
              <a:chExt cx="959164" cy="959164"/>
            </a:xfrm>
          </p:grpSpPr>
          <p:pic>
            <p:nvPicPr>
              <p:cNvPr id="14" name="Object 13"/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862567" y="3495319"/>
                <a:ext cx="959164" cy="959164"/>
              </a:xfrm>
              <a:prstGeom prst="rect">
                <a:avLst/>
              </a:prstGeom>
            </p:spPr>
          </p:pic>
        </p:grpSp>
        <p:pic>
          <p:nvPicPr>
            <p:cNvPr id="16" name="Object 15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51215" y="3598456"/>
              <a:ext cx="1038959" cy="789121"/>
            </a:xfrm>
            <a:prstGeom prst="rect">
              <a:avLst/>
            </a:prstGeom>
          </p:spPr>
        </p:pic>
      </p:grpSp>
      <p:grpSp>
        <p:nvGrpSpPr>
          <p:cNvPr id="1005" name="그룹 1005"/>
          <p:cNvGrpSpPr/>
          <p:nvPr/>
        </p:nvGrpSpPr>
        <p:grpSpPr>
          <a:xfrm>
            <a:off x="4721149" y="5283675"/>
            <a:ext cx="1233733" cy="959164"/>
            <a:chOff x="4721149" y="5283675"/>
            <a:chExt cx="1233733" cy="959164"/>
          </a:xfrm>
        </p:grpSpPr>
        <p:grpSp>
          <p:nvGrpSpPr>
            <p:cNvPr id="1006" name="그룹 1006"/>
            <p:cNvGrpSpPr/>
            <p:nvPr/>
          </p:nvGrpSpPr>
          <p:grpSpPr>
            <a:xfrm>
              <a:off x="4862567" y="5283675"/>
              <a:ext cx="959164" cy="959164"/>
              <a:chOff x="4862567" y="5283675"/>
              <a:chExt cx="959164" cy="959164"/>
            </a:xfrm>
          </p:grpSpPr>
          <p:pic>
            <p:nvPicPr>
              <p:cNvPr id="20" name="Object 19"/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862567" y="5283675"/>
                <a:ext cx="959164" cy="959164"/>
              </a:xfrm>
              <a:prstGeom prst="rect">
                <a:avLst/>
              </a:prstGeom>
            </p:spPr>
          </p:pic>
        </p:grpSp>
        <p:pic>
          <p:nvPicPr>
            <p:cNvPr id="22" name="Object 21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651211" y="5382020"/>
              <a:ext cx="1097921" cy="789121"/>
            </a:xfrm>
            <a:prstGeom prst="rect">
              <a:avLst/>
            </a:prstGeom>
          </p:spPr>
        </p:pic>
      </p:grpSp>
      <p:grpSp>
        <p:nvGrpSpPr>
          <p:cNvPr id="1007" name="그룹 1007"/>
          <p:cNvGrpSpPr/>
          <p:nvPr/>
        </p:nvGrpSpPr>
        <p:grpSpPr>
          <a:xfrm>
            <a:off x="4721149" y="6986207"/>
            <a:ext cx="1233733" cy="959164"/>
            <a:chOff x="4721149" y="6986207"/>
            <a:chExt cx="1233733" cy="959164"/>
          </a:xfrm>
        </p:grpSpPr>
        <p:grpSp>
          <p:nvGrpSpPr>
            <p:cNvPr id="1008" name="그룹 1008"/>
            <p:cNvGrpSpPr/>
            <p:nvPr/>
          </p:nvGrpSpPr>
          <p:grpSpPr>
            <a:xfrm>
              <a:off x="4862567" y="6986207"/>
              <a:ext cx="959164" cy="959164"/>
              <a:chOff x="4862567" y="6986207"/>
              <a:chExt cx="959164" cy="959164"/>
            </a:xfrm>
          </p:grpSpPr>
          <p:pic>
            <p:nvPicPr>
              <p:cNvPr id="26" name="Object 25"/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862567" y="6986207"/>
                <a:ext cx="959164" cy="959164"/>
              </a:xfrm>
              <a:prstGeom prst="rect">
                <a:avLst/>
              </a:prstGeom>
            </p:spPr>
          </p:pic>
        </p:grpSp>
        <p:pic>
          <p:nvPicPr>
            <p:cNvPr id="28" name="Object 27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651211" y="7069768"/>
              <a:ext cx="1093511" cy="78912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38100" y="4059906"/>
            <a:ext cx="7351905" cy="22444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0938" y="624637"/>
            <a:ext cx="5197128" cy="1731556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1614562" y="2920264"/>
            <a:ext cx="3013239" cy="3144249"/>
            <a:chOff x="1614562" y="2920264"/>
            <a:chExt cx="3013239" cy="3144249"/>
          </a:xfrm>
        </p:grpSpPr>
        <p:grpSp>
          <p:nvGrpSpPr>
            <p:cNvPr id="1002" name="그룹 1002"/>
            <p:cNvGrpSpPr/>
            <p:nvPr/>
          </p:nvGrpSpPr>
          <p:grpSpPr>
            <a:xfrm>
              <a:off x="1614562" y="2920264"/>
              <a:ext cx="3013239" cy="3144249"/>
              <a:chOff x="1614562" y="2920264"/>
              <a:chExt cx="3013239" cy="3144249"/>
            </a:xfrm>
          </p:grpSpPr>
          <p:pic>
            <p:nvPicPr>
              <p:cNvPr id="5" name="Object 4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614562" y="2920264"/>
                <a:ext cx="3013239" cy="3144249"/>
              </a:xfrm>
              <a:prstGeom prst="rect">
                <a:avLst/>
              </a:prstGeom>
            </p:spPr>
          </p:pic>
        </p:grpSp>
        <p:grpSp>
          <p:nvGrpSpPr>
            <p:cNvPr id="1003" name="그룹 1003"/>
            <p:cNvGrpSpPr/>
            <p:nvPr/>
          </p:nvGrpSpPr>
          <p:grpSpPr>
            <a:xfrm>
              <a:off x="2469316" y="3179024"/>
              <a:ext cx="1303730" cy="1554130"/>
              <a:chOff x="2469316" y="3179024"/>
              <a:chExt cx="1303730" cy="1554130"/>
            </a:xfrm>
          </p:grpSpPr>
          <p:pic>
            <p:nvPicPr>
              <p:cNvPr id="8" name="Object 7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469316" y="3179024"/>
                <a:ext cx="1303730" cy="1554130"/>
              </a:xfrm>
              <a:prstGeom prst="rect">
                <a:avLst/>
              </a:prstGeom>
            </p:spPr>
          </p:pic>
        </p:grpSp>
        <p:grpSp>
          <p:nvGrpSpPr>
            <p:cNvPr id="1004" name="그룹 1004"/>
            <p:cNvGrpSpPr/>
            <p:nvPr/>
          </p:nvGrpSpPr>
          <p:grpSpPr>
            <a:xfrm>
              <a:off x="1817451" y="4214849"/>
              <a:ext cx="1303730" cy="1554130"/>
              <a:chOff x="1817451" y="4214849"/>
              <a:chExt cx="1303730" cy="1554130"/>
            </a:xfrm>
          </p:grpSpPr>
          <p:pic>
            <p:nvPicPr>
              <p:cNvPr id="11" name="Object 10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817451" y="4214849"/>
                <a:ext cx="1303730" cy="1554130"/>
              </a:xfrm>
              <a:prstGeom prst="rect">
                <a:avLst/>
              </a:prstGeom>
            </p:spPr>
          </p:pic>
        </p:grpSp>
        <p:grpSp>
          <p:nvGrpSpPr>
            <p:cNvPr id="1005" name="그룹 1005"/>
            <p:cNvGrpSpPr/>
            <p:nvPr/>
          </p:nvGrpSpPr>
          <p:grpSpPr>
            <a:xfrm>
              <a:off x="3121182" y="4214849"/>
              <a:ext cx="1303730" cy="1554130"/>
              <a:chOff x="3121182" y="4214849"/>
              <a:chExt cx="1303730" cy="1554130"/>
            </a:xfrm>
          </p:grpSpPr>
          <p:pic>
            <p:nvPicPr>
              <p:cNvPr id="14" name="Object 13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121182" y="4214849"/>
                <a:ext cx="1303730" cy="1554130"/>
              </a:xfrm>
              <a:prstGeom prst="rect">
                <a:avLst/>
              </a:prstGeom>
            </p:spPr>
          </p:pic>
        </p:grpSp>
      </p:grpSp>
      <p:grpSp>
        <p:nvGrpSpPr>
          <p:cNvPr id="1006" name="그룹 1006"/>
          <p:cNvGrpSpPr/>
          <p:nvPr/>
        </p:nvGrpSpPr>
        <p:grpSpPr>
          <a:xfrm>
            <a:off x="5961275" y="2920264"/>
            <a:ext cx="3013239" cy="3144249"/>
            <a:chOff x="5961275" y="2920264"/>
            <a:chExt cx="3013239" cy="3144249"/>
          </a:xfrm>
        </p:grpSpPr>
        <p:grpSp>
          <p:nvGrpSpPr>
            <p:cNvPr id="1007" name="그룹 1007"/>
            <p:cNvGrpSpPr/>
            <p:nvPr/>
          </p:nvGrpSpPr>
          <p:grpSpPr>
            <a:xfrm>
              <a:off x="5961275" y="2920264"/>
              <a:ext cx="3013239" cy="3144249"/>
              <a:chOff x="5961275" y="2920264"/>
              <a:chExt cx="3013239" cy="3144249"/>
            </a:xfrm>
          </p:grpSpPr>
          <p:pic>
            <p:nvPicPr>
              <p:cNvPr id="19" name="Object 1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961275" y="2920264"/>
                <a:ext cx="3013239" cy="3144249"/>
              </a:xfrm>
              <a:prstGeom prst="rect">
                <a:avLst/>
              </a:prstGeom>
            </p:spPr>
          </p:pic>
        </p:grpSp>
        <p:grpSp>
          <p:nvGrpSpPr>
            <p:cNvPr id="1008" name="그룹 1008"/>
            <p:cNvGrpSpPr/>
            <p:nvPr/>
          </p:nvGrpSpPr>
          <p:grpSpPr>
            <a:xfrm>
              <a:off x="6816030" y="3179024"/>
              <a:ext cx="1303730" cy="1554130"/>
              <a:chOff x="6816030" y="3179024"/>
              <a:chExt cx="1303730" cy="1554130"/>
            </a:xfrm>
          </p:grpSpPr>
          <p:pic>
            <p:nvPicPr>
              <p:cNvPr id="22" name="Object 21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816030" y="3179024"/>
                <a:ext cx="1303730" cy="1554130"/>
              </a:xfrm>
              <a:prstGeom prst="rect">
                <a:avLst/>
              </a:prstGeom>
            </p:spPr>
          </p:pic>
        </p:grpSp>
        <p:grpSp>
          <p:nvGrpSpPr>
            <p:cNvPr id="1009" name="그룹 1009"/>
            <p:cNvGrpSpPr/>
            <p:nvPr/>
          </p:nvGrpSpPr>
          <p:grpSpPr>
            <a:xfrm>
              <a:off x="6164164" y="4214849"/>
              <a:ext cx="1303730" cy="1554130"/>
              <a:chOff x="6164164" y="4214849"/>
              <a:chExt cx="1303730" cy="1554130"/>
            </a:xfrm>
          </p:grpSpPr>
          <p:pic>
            <p:nvPicPr>
              <p:cNvPr id="25" name="Object 24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164164" y="4214849"/>
                <a:ext cx="1303730" cy="1554130"/>
              </a:xfrm>
              <a:prstGeom prst="rect">
                <a:avLst/>
              </a:prstGeom>
            </p:spPr>
          </p:pic>
        </p:grpSp>
        <p:grpSp>
          <p:nvGrpSpPr>
            <p:cNvPr id="1010" name="그룹 1010"/>
            <p:cNvGrpSpPr/>
            <p:nvPr/>
          </p:nvGrpSpPr>
          <p:grpSpPr>
            <a:xfrm>
              <a:off x="7467895" y="4214849"/>
              <a:ext cx="1303730" cy="1554130"/>
              <a:chOff x="7467895" y="4214849"/>
              <a:chExt cx="1303730" cy="1554130"/>
            </a:xfrm>
          </p:grpSpPr>
          <p:pic>
            <p:nvPicPr>
              <p:cNvPr id="28" name="Object 27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467895" y="4214849"/>
                <a:ext cx="1303730" cy="1554130"/>
              </a:xfrm>
              <a:prstGeom prst="rect">
                <a:avLst/>
              </a:prstGeom>
            </p:spPr>
          </p:pic>
        </p:grpSp>
      </p:grpSp>
      <p:grpSp>
        <p:nvGrpSpPr>
          <p:cNvPr id="1011" name="그룹 1011"/>
          <p:cNvGrpSpPr/>
          <p:nvPr/>
        </p:nvGrpSpPr>
        <p:grpSpPr>
          <a:xfrm>
            <a:off x="5961275" y="6567155"/>
            <a:ext cx="3013239" cy="3144249"/>
            <a:chOff x="5961275" y="6567155"/>
            <a:chExt cx="3013239" cy="3144249"/>
          </a:xfrm>
        </p:grpSpPr>
        <p:grpSp>
          <p:nvGrpSpPr>
            <p:cNvPr id="1012" name="그룹 1012"/>
            <p:cNvGrpSpPr/>
            <p:nvPr/>
          </p:nvGrpSpPr>
          <p:grpSpPr>
            <a:xfrm>
              <a:off x="5961275" y="6567155"/>
              <a:ext cx="3013239" cy="3144249"/>
              <a:chOff x="5961275" y="6567155"/>
              <a:chExt cx="3013239" cy="3144249"/>
            </a:xfrm>
          </p:grpSpPr>
          <p:pic>
            <p:nvPicPr>
              <p:cNvPr id="33" name="Object 32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961275" y="6567155"/>
                <a:ext cx="3013239" cy="3144249"/>
              </a:xfrm>
              <a:prstGeom prst="rect">
                <a:avLst/>
              </a:prstGeom>
            </p:spPr>
          </p:pic>
        </p:grpSp>
        <p:grpSp>
          <p:nvGrpSpPr>
            <p:cNvPr id="1013" name="그룹 1013"/>
            <p:cNvGrpSpPr/>
            <p:nvPr/>
          </p:nvGrpSpPr>
          <p:grpSpPr>
            <a:xfrm>
              <a:off x="6816030" y="6825915"/>
              <a:ext cx="1303730" cy="1554130"/>
              <a:chOff x="6816030" y="6825915"/>
              <a:chExt cx="1303730" cy="1554130"/>
            </a:xfrm>
          </p:grpSpPr>
          <p:pic>
            <p:nvPicPr>
              <p:cNvPr id="36" name="Object 35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816030" y="6825915"/>
                <a:ext cx="1303730" cy="1554130"/>
              </a:xfrm>
              <a:prstGeom prst="rect">
                <a:avLst/>
              </a:prstGeom>
            </p:spPr>
          </p:pic>
        </p:grpSp>
        <p:grpSp>
          <p:nvGrpSpPr>
            <p:cNvPr id="1014" name="그룹 1014"/>
            <p:cNvGrpSpPr/>
            <p:nvPr/>
          </p:nvGrpSpPr>
          <p:grpSpPr>
            <a:xfrm>
              <a:off x="6164164" y="7861740"/>
              <a:ext cx="1303730" cy="1554130"/>
              <a:chOff x="6164164" y="7861740"/>
              <a:chExt cx="1303730" cy="1554130"/>
            </a:xfrm>
          </p:grpSpPr>
          <p:pic>
            <p:nvPicPr>
              <p:cNvPr id="39" name="Object 38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164164" y="7861740"/>
                <a:ext cx="1303730" cy="1554130"/>
              </a:xfrm>
              <a:prstGeom prst="rect">
                <a:avLst/>
              </a:prstGeom>
            </p:spPr>
          </p:pic>
        </p:grpSp>
        <p:grpSp>
          <p:nvGrpSpPr>
            <p:cNvPr id="1015" name="그룹 1015"/>
            <p:cNvGrpSpPr/>
            <p:nvPr/>
          </p:nvGrpSpPr>
          <p:grpSpPr>
            <a:xfrm>
              <a:off x="7467895" y="7861740"/>
              <a:ext cx="1303730" cy="1554130"/>
              <a:chOff x="7467895" y="7861740"/>
              <a:chExt cx="1303730" cy="1554130"/>
            </a:xfrm>
          </p:grpSpPr>
          <p:pic>
            <p:nvPicPr>
              <p:cNvPr id="42" name="Object 41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467895" y="7861740"/>
                <a:ext cx="1303730" cy="1554130"/>
              </a:xfrm>
              <a:prstGeom prst="rect">
                <a:avLst/>
              </a:prstGeom>
            </p:spPr>
          </p:pic>
        </p:grpSp>
      </p:grpSp>
      <p:grpSp>
        <p:nvGrpSpPr>
          <p:cNvPr id="1016" name="그룹 1016"/>
          <p:cNvGrpSpPr/>
          <p:nvPr/>
        </p:nvGrpSpPr>
        <p:grpSpPr>
          <a:xfrm>
            <a:off x="1614562" y="6567155"/>
            <a:ext cx="3013239" cy="3144249"/>
            <a:chOff x="1614562" y="6567155"/>
            <a:chExt cx="3013239" cy="3144249"/>
          </a:xfrm>
        </p:grpSpPr>
        <p:grpSp>
          <p:nvGrpSpPr>
            <p:cNvPr id="1017" name="그룹 1017"/>
            <p:cNvGrpSpPr/>
            <p:nvPr/>
          </p:nvGrpSpPr>
          <p:grpSpPr>
            <a:xfrm>
              <a:off x="1614562" y="6567155"/>
              <a:ext cx="3013239" cy="3144249"/>
              <a:chOff x="1614562" y="6567155"/>
              <a:chExt cx="3013239" cy="3144249"/>
            </a:xfrm>
          </p:grpSpPr>
          <p:pic>
            <p:nvPicPr>
              <p:cNvPr id="47" name="Object 46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614562" y="6567155"/>
                <a:ext cx="3013239" cy="3144249"/>
              </a:xfrm>
              <a:prstGeom prst="rect">
                <a:avLst/>
              </a:prstGeom>
            </p:spPr>
          </p:pic>
        </p:grpSp>
        <p:grpSp>
          <p:nvGrpSpPr>
            <p:cNvPr id="1018" name="그룹 1018"/>
            <p:cNvGrpSpPr/>
            <p:nvPr/>
          </p:nvGrpSpPr>
          <p:grpSpPr>
            <a:xfrm>
              <a:off x="2469316" y="6825915"/>
              <a:ext cx="1303730" cy="1554130"/>
              <a:chOff x="2469316" y="6825915"/>
              <a:chExt cx="1303730" cy="1554130"/>
            </a:xfrm>
          </p:grpSpPr>
          <p:pic>
            <p:nvPicPr>
              <p:cNvPr id="50" name="Object 49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469316" y="6825915"/>
                <a:ext cx="1303730" cy="1554130"/>
              </a:xfrm>
              <a:prstGeom prst="rect">
                <a:avLst/>
              </a:prstGeom>
            </p:spPr>
          </p:pic>
        </p:grpSp>
        <p:grpSp>
          <p:nvGrpSpPr>
            <p:cNvPr id="1019" name="그룹 1019"/>
            <p:cNvGrpSpPr/>
            <p:nvPr/>
          </p:nvGrpSpPr>
          <p:grpSpPr>
            <a:xfrm>
              <a:off x="1817451" y="7861740"/>
              <a:ext cx="1303730" cy="1554130"/>
              <a:chOff x="1817451" y="7861740"/>
              <a:chExt cx="1303730" cy="1554130"/>
            </a:xfrm>
          </p:grpSpPr>
          <p:pic>
            <p:nvPicPr>
              <p:cNvPr id="53" name="Object 52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817451" y="7861740"/>
                <a:ext cx="1303730" cy="1554130"/>
              </a:xfrm>
              <a:prstGeom prst="rect">
                <a:avLst/>
              </a:prstGeom>
            </p:spPr>
          </p:pic>
        </p:grpSp>
        <p:grpSp>
          <p:nvGrpSpPr>
            <p:cNvPr id="1020" name="그룹 1020"/>
            <p:cNvGrpSpPr/>
            <p:nvPr/>
          </p:nvGrpSpPr>
          <p:grpSpPr>
            <a:xfrm>
              <a:off x="3121182" y="7861740"/>
              <a:ext cx="1303730" cy="1554130"/>
              <a:chOff x="3121182" y="7861740"/>
              <a:chExt cx="1303730" cy="1554130"/>
            </a:xfrm>
          </p:grpSpPr>
          <p:pic>
            <p:nvPicPr>
              <p:cNvPr id="56" name="Object 55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121182" y="7861740"/>
                <a:ext cx="1303730" cy="1554130"/>
              </a:xfrm>
              <a:prstGeom prst="rect">
                <a:avLst/>
              </a:prstGeom>
            </p:spPr>
          </p:pic>
        </p:grpSp>
      </p:grpSp>
      <p:pic>
        <p:nvPicPr>
          <p:cNvPr id="59" name="Object 5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258436" y="5255057"/>
            <a:ext cx="2108210" cy="1807648"/>
          </a:xfrm>
          <a:prstGeom prst="rect">
            <a:avLst/>
          </a:prstGeom>
        </p:spPr>
      </p:pic>
      <p:grpSp>
        <p:nvGrpSpPr>
          <p:cNvPr id="1021" name="그룹 1021"/>
          <p:cNvGrpSpPr/>
          <p:nvPr/>
        </p:nvGrpSpPr>
        <p:grpSpPr>
          <a:xfrm>
            <a:off x="11902816" y="5445529"/>
            <a:ext cx="4768336" cy="1784961"/>
            <a:chOff x="11902816" y="5445529"/>
            <a:chExt cx="4768336" cy="1784961"/>
          </a:xfrm>
        </p:grpSpPr>
        <p:grpSp>
          <p:nvGrpSpPr>
            <p:cNvPr id="1022" name="그룹 1022"/>
            <p:cNvGrpSpPr/>
            <p:nvPr/>
          </p:nvGrpSpPr>
          <p:grpSpPr>
            <a:xfrm>
              <a:off x="11902816" y="5445529"/>
              <a:ext cx="1303730" cy="1554130"/>
              <a:chOff x="11902816" y="5445529"/>
              <a:chExt cx="1303730" cy="1554130"/>
            </a:xfrm>
          </p:grpSpPr>
          <p:pic>
            <p:nvPicPr>
              <p:cNvPr id="62" name="Object 61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1902816" y="5445529"/>
                <a:ext cx="1303730" cy="1554130"/>
              </a:xfrm>
              <a:prstGeom prst="rect">
                <a:avLst/>
              </a:prstGeom>
            </p:spPr>
          </p:pic>
        </p:grpSp>
        <p:pic>
          <p:nvPicPr>
            <p:cNvPr id="64" name="Object 63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353470" y="5255059"/>
              <a:ext cx="2817466" cy="21492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Slide 4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7326143" y="1341514"/>
            <a:ext cx="3633427" cy="1799998"/>
            <a:chOff x="7326143" y="1341514"/>
            <a:chExt cx="3633427" cy="1799998"/>
          </a:xfrm>
        </p:grpSpPr>
        <p:grpSp>
          <p:nvGrpSpPr>
            <p:cNvPr id="1002" name="그룹 1002"/>
            <p:cNvGrpSpPr/>
            <p:nvPr/>
          </p:nvGrpSpPr>
          <p:grpSpPr>
            <a:xfrm>
              <a:off x="7692984" y="1379607"/>
              <a:ext cx="2899746" cy="1757656"/>
              <a:chOff x="7692984" y="1379607"/>
              <a:chExt cx="2899746" cy="1757656"/>
            </a:xfrm>
          </p:grpSpPr>
          <p:pic>
            <p:nvPicPr>
              <p:cNvPr id="4" name="Object 3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692984" y="1379607"/>
                <a:ext cx="2899746" cy="1757656"/>
              </a:xfrm>
              <a:prstGeom prst="rect">
                <a:avLst/>
              </a:prstGeom>
            </p:spPr>
          </p:pic>
        </p:grpSp>
        <p:pic>
          <p:nvPicPr>
            <p:cNvPr id="6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35671" y="1151043"/>
              <a:ext cx="3549866" cy="2254590"/>
            </a:xfrm>
            <a:prstGeom prst="rect">
              <a:avLst/>
            </a:prstGeom>
          </p:spPr>
        </p:pic>
      </p:grpSp>
      <p:pic>
        <p:nvPicPr>
          <p:cNvPr id="8" name="Object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38100" y="4542682"/>
            <a:ext cx="8127933" cy="2254590"/>
          </a:xfrm>
          <a:prstGeom prst="rect">
            <a:avLst/>
          </a:prstGeom>
        </p:spPr>
      </p:pic>
      <p:grpSp>
        <p:nvGrpSpPr>
          <p:cNvPr id="1003" name="그룹 1003"/>
          <p:cNvGrpSpPr/>
          <p:nvPr/>
        </p:nvGrpSpPr>
        <p:grpSpPr>
          <a:xfrm>
            <a:off x="10787063" y="1051349"/>
            <a:ext cx="1374011" cy="2380329"/>
            <a:chOff x="10787063" y="1051349"/>
            <a:chExt cx="1374011" cy="2380329"/>
          </a:xfrm>
        </p:grpSpPr>
        <p:pic>
          <p:nvPicPr>
            <p:cNvPr id="10" name="Object 9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787063" y="1051349"/>
              <a:ext cx="1374011" cy="238032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5280863" y="2557465"/>
            <a:ext cx="5069567" cy="5069436"/>
            <a:chOff x="5280863" y="2557465"/>
            <a:chExt cx="5069567" cy="5069436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80863" y="2557465"/>
              <a:ext cx="5069567" cy="5069436"/>
            </a:xfrm>
            <a:prstGeom prst="rect">
              <a:avLst/>
            </a:prstGeom>
          </p:spPr>
        </p:pic>
      </p:grp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76285" y="4167123"/>
            <a:ext cx="10426040" cy="20448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A6C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6057143" y="4483002"/>
            <a:ext cx="6171429" cy="1966611"/>
            <a:chOff x="6057143" y="4483002"/>
            <a:chExt cx="6171429" cy="1966611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57143" y="4483002"/>
              <a:ext cx="6171429" cy="1966611"/>
            </a:xfrm>
            <a:prstGeom prst="rect">
              <a:avLst/>
            </a:prstGeom>
          </p:spPr>
        </p:pic>
      </p:grp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147" y="1445350"/>
            <a:ext cx="7845907" cy="2044811"/>
          </a:xfrm>
          <a:prstGeom prst="rect">
            <a:avLst/>
          </a:prstGeom>
        </p:spPr>
      </p:pic>
      <p:pic>
        <p:nvPicPr>
          <p:cNvPr id="6" name="Object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76194" y="4554664"/>
            <a:ext cx="6924375" cy="186970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2123530" y="6950584"/>
            <a:ext cx="14038654" cy="1379172"/>
            <a:chOff x="2123530" y="6950584"/>
            <a:chExt cx="14038654" cy="1379172"/>
          </a:xfrm>
        </p:grpSpPr>
        <p:grpSp>
          <p:nvGrpSpPr>
            <p:cNvPr id="1002" name="그룹 1002"/>
            <p:cNvGrpSpPr/>
            <p:nvPr/>
          </p:nvGrpSpPr>
          <p:grpSpPr>
            <a:xfrm>
              <a:off x="2123530" y="6950584"/>
              <a:ext cx="14038654" cy="609382"/>
              <a:chOff x="2123530" y="6950584"/>
              <a:chExt cx="14038654" cy="609382"/>
            </a:xfrm>
          </p:grpSpPr>
          <p:pic>
            <p:nvPicPr>
              <p:cNvPr id="4" name="Object 3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123530" y="6950584"/>
                <a:ext cx="14038654" cy="609382"/>
              </a:xfrm>
              <a:prstGeom prst="rect">
                <a:avLst/>
              </a:prstGeom>
            </p:spPr>
          </p:pic>
        </p:grpSp>
        <p:pic>
          <p:nvPicPr>
            <p:cNvPr id="6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829965" y="7388797"/>
              <a:ext cx="722565" cy="1045260"/>
            </a:xfrm>
            <a:prstGeom prst="rect">
              <a:avLst/>
            </a:prstGeom>
          </p:spPr>
        </p:pic>
        <p:pic>
          <p:nvPicPr>
            <p:cNvPr id="7" name="Object 6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48538" y="7388793"/>
              <a:ext cx="935699" cy="1045260"/>
            </a:xfrm>
            <a:prstGeom prst="rect">
              <a:avLst/>
            </a:prstGeom>
          </p:spPr>
        </p:pic>
        <p:pic>
          <p:nvPicPr>
            <p:cNvPr id="8" name="Object 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28756" y="7388793"/>
              <a:ext cx="923937" cy="1045260"/>
            </a:xfrm>
            <a:prstGeom prst="rect">
              <a:avLst/>
            </a:prstGeom>
          </p:spPr>
        </p:pic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31081" y="7388793"/>
              <a:ext cx="977146" cy="1037403"/>
            </a:xfrm>
            <a:prstGeom prst="rect">
              <a:avLst/>
            </a:prstGeom>
          </p:spPr>
        </p:pic>
        <p:pic>
          <p:nvPicPr>
            <p:cNvPr id="10" name="Object 9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31436" y="7388793"/>
              <a:ext cx="927784" cy="1045260"/>
            </a:xfrm>
            <a:prstGeom prst="rect">
              <a:avLst/>
            </a:prstGeom>
          </p:spPr>
        </p:pic>
        <p:pic>
          <p:nvPicPr>
            <p:cNvPr id="11" name="Object 10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47560" y="7388793"/>
              <a:ext cx="934270" cy="1037403"/>
            </a:xfrm>
            <a:prstGeom prst="rect">
              <a:avLst/>
            </a:prstGeom>
          </p:spPr>
        </p:pic>
        <p:pic>
          <p:nvPicPr>
            <p:cNvPr id="12" name="Object 11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641844" y="7388793"/>
              <a:ext cx="923860" cy="1037403"/>
            </a:xfrm>
            <a:prstGeom prst="rect">
              <a:avLst/>
            </a:prstGeom>
          </p:spPr>
        </p:pic>
        <p:pic>
          <p:nvPicPr>
            <p:cNvPr id="13" name="Object 12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960350" y="7388793"/>
              <a:ext cx="682060" cy="1037403"/>
            </a:xfrm>
            <a:prstGeom prst="rect">
              <a:avLst/>
            </a:prstGeom>
          </p:spPr>
        </p:pic>
        <p:pic>
          <p:nvPicPr>
            <p:cNvPr id="14" name="Object 13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010331" y="7388793"/>
              <a:ext cx="691127" cy="1037403"/>
            </a:xfrm>
            <a:prstGeom prst="rect">
              <a:avLst/>
            </a:prstGeom>
          </p:spPr>
        </p:pic>
        <p:pic>
          <p:nvPicPr>
            <p:cNvPr id="15" name="Object 14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083169" y="7388793"/>
              <a:ext cx="687499" cy="1045260"/>
            </a:xfrm>
            <a:prstGeom prst="rect">
              <a:avLst/>
            </a:prstGeom>
          </p:spPr>
        </p:pic>
        <p:pic>
          <p:nvPicPr>
            <p:cNvPr id="16" name="Object 15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153287" y="7388793"/>
              <a:ext cx="701994" cy="1037403"/>
            </a:xfrm>
            <a:prstGeom prst="rect">
              <a:avLst/>
            </a:prstGeom>
          </p:spPr>
        </p:pic>
        <p:pic>
          <p:nvPicPr>
            <p:cNvPr id="17" name="Object 16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4219076" y="7388793"/>
              <a:ext cx="688699" cy="1045260"/>
            </a:xfrm>
            <a:prstGeom prst="rect">
              <a:avLst/>
            </a:prstGeom>
          </p:spPr>
        </p:pic>
        <p:pic>
          <p:nvPicPr>
            <p:cNvPr id="18" name="Object 17"/>
            <p:cNvPicPr>
              <a:picLocks noChangeAspect="1"/>
            </p:cNvPicPr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5353636" y="7388793"/>
              <a:ext cx="694746" cy="1045260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10218643" y="2615066"/>
            <a:ext cx="3499955" cy="2961837"/>
            <a:chOff x="10218643" y="2615066"/>
            <a:chExt cx="3499955" cy="2961837"/>
          </a:xfrm>
        </p:grpSpPr>
        <p:pic>
          <p:nvPicPr>
            <p:cNvPr id="21" name="Object 20"/>
            <p:cNvPicPr>
              <a:picLocks noChangeAspect="1"/>
            </p:cNvPicPr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218643" y="2615066"/>
              <a:ext cx="3499955" cy="2961837"/>
            </a:xfrm>
            <a:prstGeom prst="rect">
              <a:avLst/>
            </a:prstGeom>
          </p:spPr>
        </p:pic>
      </p:grpSp>
      <p:grpSp>
        <p:nvGrpSpPr>
          <p:cNvPr id="1004" name="그룹 1004"/>
          <p:cNvGrpSpPr/>
          <p:nvPr/>
        </p:nvGrpSpPr>
        <p:grpSpPr>
          <a:xfrm>
            <a:off x="9229707" y="5831585"/>
            <a:ext cx="1977872" cy="1643204"/>
            <a:chOff x="9229707" y="5831585"/>
            <a:chExt cx="1977872" cy="1643204"/>
          </a:xfrm>
        </p:grpSpPr>
        <p:pic>
          <p:nvPicPr>
            <p:cNvPr id="24" name="Object 23"/>
            <p:cNvPicPr>
              <a:picLocks noChangeAspect="1"/>
            </p:cNvPicPr>
            <p:nvPr/>
          </p:nvPicPr>
          <p:blipFill>
            <a:blip r:embed="rId17" cstate="print"/>
            <a:stretch>
              <a:fillRect/>
            </a:stretch>
          </p:blipFill>
          <p:spPr>
            <a:xfrm rot="2220000">
              <a:off x="9229707" y="5831585"/>
              <a:ext cx="1977872" cy="1643204"/>
            </a:xfrm>
            <a:prstGeom prst="rect">
              <a:avLst/>
            </a:prstGeom>
          </p:spPr>
        </p:pic>
      </p:grpSp>
      <p:grpSp>
        <p:nvGrpSpPr>
          <p:cNvPr id="1005" name="그룹 1005"/>
          <p:cNvGrpSpPr/>
          <p:nvPr/>
        </p:nvGrpSpPr>
        <p:grpSpPr>
          <a:xfrm>
            <a:off x="11416839" y="5824110"/>
            <a:ext cx="1977872" cy="1643204"/>
            <a:chOff x="11416839" y="5824110"/>
            <a:chExt cx="1977872" cy="1643204"/>
          </a:xfrm>
        </p:grpSpPr>
        <p:pic>
          <p:nvPicPr>
            <p:cNvPr id="27" name="Object 26"/>
            <p:cNvPicPr>
              <a:picLocks noChangeAspect="1"/>
            </p:cNvPicPr>
            <p:nvPr/>
          </p:nvPicPr>
          <p:blipFill>
            <a:blip r:embed="rId17" cstate="print"/>
            <a:stretch>
              <a:fillRect/>
            </a:stretch>
          </p:blipFill>
          <p:spPr>
            <a:xfrm rot="2220000">
              <a:off x="11416839" y="5824110"/>
              <a:ext cx="1977872" cy="1643204"/>
            </a:xfrm>
            <a:prstGeom prst="rect">
              <a:avLst/>
            </a:prstGeom>
          </p:spPr>
        </p:pic>
      </p:grpSp>
      <p:grpSp>
        <p:nvGrpSpPr>
          <p:cNvPr id="1006" name="그룹 1006"/>
          <p:cNvGrpSpPr/>
          <p:nvPr/>
        </p:nvGrpSpPr>
        <p:grpSpPr>
          <a:xfrm>
            <a:off x="13592196" y="5744001"/>
            <a:ext cx="1977872" cy="1643204"/>
            <a:chOff x="13592196" y="5744001"/>
            <a:chExt cx="1977872" cy="1643204"/>
          </a:xfrm>
        </p:grpSpPr>
        <p:pic>
          <p:nvPicPr>
            <p:cNvPr id="30" name="Object 29"/>
            <p:cNvPicPr>
              <a:picLocks noChangeAspect="1"/>
            </p:cNvPicPr>
            <p:nvPr/>
          </p:nvPicPr>
          <p:blipFill>
            <a:blip r:embed="rId17" cstate="print"/>
            <a:stretch>
              <a:fillRect/>
            </a:stretch>
          </p:blipFill>
          <p:spPr>
            <a:xfrm rot="2220000">
              <a:off x="13592196" y="5744001"/>
              <a:ext cx="1977872" cy="1643204"/>
            </a:xfrm>
            <a:prstGeom prst="rect">
              <a:avLst/>
            </a:prstGeom>
          </p:spPr>
        </p:pic>
      </p:grpSp>
      <p:pic>
        <p:nvPicPr>
          <p:cNvPr id="32" name="Object 31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1273907" y="1262883"/>
            <a:ext cx="2532866" cy="1200275"/>
          </a:xfrm>
          <a:prstGeom prst="rect">
            <a:avLst/>
          </a:prstGeom>
        </p:spPr>
      </p:pic>
      <p:pic>
        <p:nvPicPr>
          <p:cNvPr id="33" name="Object 32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2037821" y="1772250"/>
            <a:ext cx="5875534" cy="26210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2123530" y="6950584"/>
            <a:ext cx="14038654" cy="1379172"/>
            <a:chOff x="2123530" y="6950584"/>
            <a:chExt cx="14038654" cy="1379172"/>
          </a:xfrm>
        </p:grpSpPr>
        <p:grpSp>
          <p:nvGrpSpPr>
            <p:cNvPr id="1002" name="그룹 1002"/>
            <p:cNvGrpSpPr/>
            <p:nvPr/>
          </p:nvGrpSpPr>
          <p:grpSpPr>
            <a:xfrm>
              <a:off x="2123530" y="6950584"/>
              <a:ext cx="14038654" cy="609382"/>
              <a:chOff x="2123530" y="6950584"/>
              <a:chExt cx="14038654" cy="609382"/>
            </a:xfrm>
          </p:grpSpPr>
          <p:pic>
            <p:nvPicPr>
              <p:cNvPr id="4" name="Object 3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123530" y="6950584"/>
                <a:ext cx="14038654" cy="609382"/>
              </a:xfrm>
              <a:prstGeom prst="rect">
                <a:avLst/>
              </a:prstGeom>
            </p:spPr>
          </p:pic>
        </p:grpSp>
        <p:pic>
          <p:nvPicPr>
            <p:cNvPr id="6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829965" y="7388797"/>
              <a:ext cx="722565" cy="1045260"/>
            </a:xfrm>
            <a:prstGeom prst="rect">
              <a:avLst/>
            </a:prstGeom>
          </p:spPr>
        </p:pic>
        <p:pic>
          <p:nvPicPr>
            <p:cNvPr id="7" name="Object 6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48538" y="7388793"/>
              <a:ext cx="935699" cy="1045260"/>
            </a:xfrm>
            <a:prstGeom prst="rect">
              <a:avLst/>
            </a:prstGeom>
          </p:spPr>
        </p:pic>
        <p:pic>
          <p:nvPicPr>
            <p:cNvPr id="8" name="Object 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28756" y="7388793"/>
              <a:ext cx="923937" cy="1045260"/>
            </a:xfrm>
            <a:prstGeom prst="rect">
              <a:avLst/>
            </a:prstGeom>
          </p:spPr>
        </p:pic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31081" y="7388793"/>
              <a:ext cx="977146" cy="1037403"/>
            </a:xfrm>
            <a:prstGeom prst="rect">
              <a:avLst/>
            </a:prstGeom>
          </p:spPr>
        </p:pic>
        <p:pic>
          <p:nvPicPr>
            <p:cNvPr id="10" name="Object 9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31436" y="7388793"/>
              <a:ext cx="927784" cy="1045260"/>
            </a:xfrm>
            <a:prstGeom prst="rect">
              <a:avLst/>
            </a:prstGeom>
          </p:spPr>
        </p:pic>
        <p:pic>
          <p:nvPicPr>
            <p:cNvPr id="11" name="Object 10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47560" y="7388793"/>
              <a:ext cx="934270" cy="1037403"/>
            </a:xfrm>
            <a:prstGeom prst="rect">
              <a:avLst/>
            </a:prstGeom>
          </p:spPr>
        </p:pic>
        <p:pic>
          <p:nvPicPr>
            <p:cNvPr id="12" name="Object 11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641844" y="7388793"/>
              <a:ext cx="923860" cy="1037403"/>
            </a:xfrm>
            <a:prstGeom prst="rect">
              <a:avLst/>
            </a:prstGeom>
          </p:spPr>
        </p:pic>
        <p:pic>
          <p:nvPicPr>
            <p:cNvPr id="13" name="Object 12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960350" y="7388793"/>
              <a:ext cx="682060" cy="1037403"/>
            </a:xfrm>
            <a:prstGeom prst="rect">
              <a:avLst/>
            </a:prstGeom>
          </p:spPr>
        </p:pic>
        <p:pic>
          <p:nvPicPr>
            <p:cNvPr id="14" name="Object 13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010331" y="7388793"/>
              <a:ext cx="691127" cy="1037403"/>
            </a:xfrm>
            <a:prstGeom prst="rect">
              <a:avLst/>
            </a:prstGeom>
          </p:spPr>
        </p:pic>
        <p:pic>
          <p:nvPicPr>
            <p:cNvPr id="15" name="Object 14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083169" y="7388793"/>
              <a:ext cx="687499" cy="1045260"/>
            </a:xfrm>
            <a:prstGeom prst="rect">
              <a:avLst/>
            </a:prstGeom>
          </p:spPr>
        </p:pic>
        <p:pic>
          <p:nvPicPr>
            <p:cNvPr id="16" name="Object 15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153287" y="7388793"/>
              <a:ext cx="701994" cy="1037403"/>
            </a:xfrm>
            <a:prstGeom prst="rect">
              <a:avLst/>
            </a:prstGeom>
          </p:spPr>
        </p:pic>
        <p:pic>
          <p:nvPicPr>
            <p:cNvPr id="17" name="Object 16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4219076" y="7388793"/>
              <a:ext cx="688699" cy="1045260"/>
            </a:xfrm>
            <a:prstGeom prst="rect">
              <a:avLst/>
            </a:prstGeom>
          </p:spPr>
        </p:pic>
        <p:pic>
          <p:nvPicPr>
            <p:cNvPr id="18" name="Object 17"/>
            <p:cNvPicPr>
              <a:picLocks noChangeAspect="1"/>
            </p:cNvPicPr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5353636" y="7388793"/>
              <a:ext cx="694746" cy="1045260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4532373" y="2371496"/>
            <a:ext cx="3499955" cy="2961837"/>
            <a:chOff x="4532373" y="2371496"/>
            <a:chExt cx="3499955" cy="2961837"/>
          </a:xfrm>
        </p:grpSpPr>
        <p:pic>
          <p:nvPicPr>
            <p:cNvPr id="21" name="Object 20"/>
            <p:cNvPicPr>
              <a:picLocks noChangeAspect="1"/>
            </p:cNvPicPr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532373" y="2371496"/>
              <a:ext cx="3499955" cy="2961837"/>
            </a:xfrm>
            <a:prstGeom prst="rect">
              <a:avLst/>
            </a:prstGeom>
          </p:spPr>
        </p:pic>
      </p:grpSp>
      <p:grpSp>
        <p:nvGrpSpPr>
          <p:cNvPr id="1004" name="그룹 1004"/>
          <p:cNvGrpSpPr/>
          <p:nvPr/>
        </p:nvGrpSpPr>
        <p:grpSpPr>
          <a:xfrm>
            <a:off x="2744378" y="5670254"/>
            <a:ext cx="1977872" cy="1643204"/>
            <a:chOff x="2744378" y="5670254"/>
            <a:chExt cx="1977872" cy="1643204"/>
          </a:xfrm>
        </p:grpSpPr>
        <p:pic>
          <p:nvPicPr>
            <p:cNvPr id="24" name="Object 23"/>
            <p:cNvPicPr>
              <a:picLocks noChangeAspect="1"/>
            </p:cNvPicPr>
            <p:nvPr/>
          </p:nvPicPr>
          <p:blipFill>
            <a:blip r:embed="rId17" cstate="print"/>
            <a:stretch>
              <a:fillRect/>
            </a:stretch>
          </p:blipFill>
          <p:spPr>
            <a:xfrm rot="-2220000">
              <a:off x="2744378" y="5670254"/>
              <a:ext cx="1977872" cy="1643204"/>
            </a:xfrm>
            <a:prstGeom prst="rect">
              <a:avLst/>
            </a:prstGeom>
          </p:spPr>
        </p:pic>
      </p:grpSp>
      <p:grpSp>
        <p:nvGrpSpPr>
          <p:cNvPr id="1005" name="그룹 1005"/>
          <p:cNvGrpSpPr/>
          <p:nvPr/>
        </p:nvGrpSpPr>
        <p:grpSpPr>
          <a:xfrm>
            <a:off x="4931509" y="5758017"/>
            <a:ext cx="1977872" cy="1643204"/>
            <a:chOff x="4931509" y="5758017"/>
            <a:chExt cx="1977872" cy="1643204"/>
          </a:xfrm>
        </p:grpSpPr>
        <p:pic>
          <p:nvPicPr>
            <p:cNvPr id="27" name="Object 26"/>
            <p:cNvPicPr>
              <a:picLocks noChangeAspect="1"/>
            </p:cNvPicPr>
            <p:nvPr/>
          </p:nvPicPr>
          <p:blipFill>
            <a:blip r:embed="rId17" cstate="print"/>
            <a:stretch>
              <a:fillRect/>
            </a:stretch>
          </p:blipFill>
          <p:spPr>
            <a:xfrm rot="-2220000">
              <a:off x="4931509" y="5758017"/>
              <a:ext cx="1977872" cy="1643204"/>
            </a:xfrm>
            <a:prstGeom prst="rect">
              <a:avLst/>
            </a:prstGeom>
          </p:spPr>
        </p:pic>
      </p:grpSp>
      <p:grpSp>
        <p:nvGrpSpPr>
          <p:cNvPr id="1006" name="그룹 1006"/>
          <p:cNvGrpSpPr/>
          <p:nvPr/>
        </p:nvGrpSpPr>
        <p:grpSpPr>
          <a:xfrm>
            <a:off x="7106866" y="5773146"/>
            <a:ext cx="1977872" cy="1643204"/>
            <a:chOff x="7106866" y="5773146"/>
            <a:chExt cx="1977872" cy="1643204"/>
          </a:xfrm>
        </p:grpSpPr>
        <p:pic>
          <p:nvPicPr>
            <p:cNvPr id="30" name="Object 29"/>
            <p:cNvPicPr>
              <a:picLocks noChangeAspect="1"/>
            </p:cNvPicPr>
            <p:nvPr/>
          </p:nvPicPr>
          <p:blipFill>
            <a:blip r:embed="rId17" cstate="print"/>
            <a:stretch>
              <a:fillRect/>
            </a:stretch>
          </p:blipFill>
          <p:spPr>
            <a:xfrm rot="-2220000">
              <a:off x="7106866" y="5773146"/>
              <a:ext cx="1977872" cy="1643204"/>
            </a:xfrm>
            <a:prstGeom prst="rect">
              <a:avLst/>
            </a:prstGeom>
          </p:spPr>
        </p:pic>
      </p:grpSp>
      <p:pic>
        <p:nvPicPr>
          <p:cNvPr id="32" name="Object 31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4346136" y="1012733"/>
            <a:ext cx="2654323" cy="1200276"/>
          </a:xfrm>
          <a:prstGeom prst="rect">
            <a:avLst/>
          </a:prstGeom>
        </p:spPr>
      </p:pic>
      <p:pic>
        <p:nvPicPr>
          <p:cNvPr id="33" name="Object 32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9242151" y="1551731"/>
            <a:ext cx="6937191" cy="337573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5887907" y="5550717"/>
            <a:ext cx="1013620" cy="1075437"/>
            <a:chOff x="5887907" y="5550717"/>
            <a:chExt cx="1013620" cy="1075437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87907" y="5550717"/>
              <a:ext cx="1013620" cy="1075437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1727545" y="3719219"/>
            <a:ext cx="3760183" cy="1198234"/>
            <a:chOff x="1727545" y="3719219"/>
            <a:chExt cx="3760183" cy="1198234"/>
          </a:xfrm>
        </p:grpSpPr>
        <p:pic>
          <p:nvPicPr>
            <p:cNvPr id="6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27545" y="3719219"/>
              <a:ext cx="3760183" cy="1198234"/>
            </a:xfrm>
            <a:prstGeom prst="rect">
              <a:avLst/>
            </a:prstGeom>
          </p:spPr>
        </p:pic>
      </p:grpSp>
      <p:pic>
        <p:nvPicPr>
          <p:cNvPr id="8" name="Object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85769" y="3583372"/>
            <a:ext cx="14823141" cy="31281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>officegen</ep:Company>
  <ep:Words>0</ep:Words>
  <ep:PresentationFormat>사용자 지정</ep:PresentationFormat>
  <ep:Paragraphs>0</ep:Paragraphs>
  <ep:Slides>20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ep:HeadingPairs>
  <ep:TitlesOfParts>
    <vt:vector size="21" baseType="lpstr">
      <vt:lpstr>Office Theme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2022-12-30T03:36:35.000</dcterms:created>
  <dc:creator>officegen</dc:creator>
  <cp:lastModifiedBy>user</cp:lastModifiedBy>
  <dcterms:modified xsi:type="dcterms:W3CDTF">2024-05-23T06:20:30.695</dcterms:modified>
  <cp:revision>6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