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6" y="1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6125" y="3209084"/>
            <a:ext cx="17067941" cy="527392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773" y="3361115"/>
            <a:ext cx="12390413" cy="5345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851" y="2762284"/>
            <a:ext cx="17138103" cy="663857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455" y="419540"/>
            <a:ext cx="9592105" cy="5059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9F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9204" y="155060"/>
            <a:ext cx="17993933" cy="9951501"/>
            <a:chOff x="169204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204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55" y="419539"/>
            <a:ext cx="6880203" cy="376653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851" y="2762284"/>
            <a:ext cx="17138118" cy="6638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55" y="419539"/>
            <a:ext cx="13509302" cy="376653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0127" y="2766374"/>
            <a:ext cx="10237764" cy="764355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06302" y="2884467"/>
            <a:ext cx="5944259" cy="6171429"/>
            <a:chOff x="1106302" y="2884467"/>
            <a:chExt cx="5944259" cy="6171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302" y="2884467"/>
              <a:ext cx="5944259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55" y="419539"/>
            <a:ext cx="13509302" cy="376653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0127" y="2766374"/>
            <a:ext cx="9893721" cy="65637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06302" y="2884467"/>
            <a:ext cx="5944259" cy="6171429"/>
            <a:chOff x="1106302" y="2884467"/>
            <a:chExt cx="5944259" cy="6171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302" y="2884467"/>
              <a:ext cx="5944259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55" y="419539"/>
            <a:ext cx="13509302" cy="376653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3460" y="2779707"/>
            <a:ext cx="10196568" cy="703601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06302" y="2884467"/>
            <a:ext cx="5944259" cy="6171429"/>
            <a:chOff x="1106302" y="2884467"/>
            <a:chExt cx="5944259" cy="6171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302" y="2884467"/>
              <a:ext cx="5944259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55" y="419539"/>
            <a:ext cx="13509302" cy="376653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8886" y="3714555"/>
            <a:ext cx="9661591" cy="469321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106302" y="2884467"/>
            <a:ext cx="5944259" cy="6171429"/>
            <a:chOff x="1106302" y="2884467"/>
            <a:chExt cx="5944259" cy="6171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6302" y="2884467"/>
              <a:ext cx="5944259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91781" y="155060"/>
            <a:ext cx="17993933" cy="9951501"/>
            <a:chOff x="291781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781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55" y="419539"/>
            <a:ext cx="4469621" cy="376653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845" y="2634373"/>
            <a:ext cx="11418143" cy="476433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224733" y="5955375"/>
            <a:ext cx="4128029" cy="3283659"/>
            <a:chOff x="7224733" y="5955375"/>
            <a:chExt cx="4128029" cy="328365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4733" y="5955375"/>
              <a:ext cx="4128029" cy="328365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187283" y="1614064"/>
            <a:ext cx="5357870" cy="2127730"/>
            <a:chOff x="12187283" y="1614064"/>
            <a:chExt cx="5357870" cy="212773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87283" y="1614064"/>
              <a:ext cx="5357870" cy="212773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601627" y="4167464"/>
            <a:ext cx="4529183" cy="5056631"/>
            <a:chOff x="12601627" y="4167464"/>
            <a:chExt cx="4529183" cy="505663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01627" y="4167464"/>
              <a:ext cx="4529183" cy="5056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456" y="419539"/>
            <a:ext cx="5674910" cy="376653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941" y="2591984"/>
            <a:ext cx="16375436" cy="64163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2</cp:revision>
  <dcterms:created xsi:type="dcterms:W3CDTF">2021-12-30T15:09:57Z</dcterms:created>
  <dcterms:modified xsi:type="dcterms:W3CDTF">2023-08-14T12:00:59Z</dcterms:modified>
</cp:coreProperties>
</file>