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0693400" cy="7562850"/>
  <p:notesSz cx="10693400" cy="75628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162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50" b="0" i="0">
                <a:solidFill>
                  <a:schemeClr val="tx1"/>
                </a:solidFill>
                <a:latin typeface="가나초콜릿"/>
                <a:cs typeface="가나초콜릿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50" b="0" i="0">
                <a:solidFill>
                  <a:schemeClr val="tx1"/>
                </a:solidFill>
                <a:latin typeface="가나초콜릿"/>
                <a:cs typeface="가나초콜릿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50" b="0" i="0">
                <a:solidFill>
                  <a:schemeClr val="tx1"/>
                </a:solidFill>
                <a:latin typeface="가나초콜릿"/>
                <a:cs typeface="가나초콜릿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3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59992"/>
                </a:lnTo>
                <a:lnTo>
                  <a:pt x="10692003" y="7559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F7F6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4894" y="125215"/>
            <a:ext cx="9983611" cy="690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50" b="0" i="0">
                <a:solidFill>
                  <a:schemeClr val="tx1"/>
                </a:solidFill>
                <a:latin typeface="가나초콜릿"/>
                <a:cs typeface="가나초콜릿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jp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47" Type="http://schemas.openxmlformats.org/officeDocument/2006/relationships/image" Target="../media/image46.png"/><Relationship Id="rId50" Type="http://schemas.openxmlformats.org/officeDocument/2006/relationships/image" Target="../media/image49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9" Type="http://schemas.openxmlformats.org/officeDocument/2006/relationships/image" Target="../media/image28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45" Type="http://schemas.openxmlformats.org/officeDocument/2006/relationships/image" Target="../media/image44.png"/><Relationship Id="rId53" Type="http://schemas.openxmlformats.org/officeDocument/2006/relationships/image" Target="../media/image52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4" Type="http://schemas.openxmlformats.org/officeDocument/2006/relationships/image" Target="../media/image43.png"/><Relationship Id="rId52" Type="http://schemas.openxmlformats.org/officeDocument/2006/relationships/image" Target="../media/image51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48" Type="http://schemas.openxmlformats.org/officeDocument/2006/relationships/image" Target="../media/image47.png"/><Relationship Id="rId8" Type="http://schemas.openxmlformats.org/officeDocument/2006/relationships/image" Target="../media/image7.png"/><Relationship Id="rId51" Type="http://schemas.openxmlformats.org/officeDocument/2006/relationships/image" Target="../media/image50.png"/><Relationship Id="rId3" Type="http://schemas.openxmlformats.org/officeDocument/2006/relationships/image" Target="../media/image2.jp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46" Type="http://schemas.openxmlformats.org/officeDocument/2006/relationships/image" Target="../media/image45.png"/><Relationship Id="rId20" Type="http://schemas.openxmlformats.org/officeDocument/2006/relationships/image" Target="../media/image19.png"/><Relationship Id="rId41" Type="http://schemas.openxmlformats.org/officeDocument/2006/relationships/image" Target="../media/image4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49" Type="http://schemas.openxmlformats.org/officeDocument/2006/relationships/image" Target="../media/image48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4.png"/><Relationship Id="rId18" Type="http://schemas.openxmlformats.org/officeDocument/2006/relationships/image" Target="../media/image69.png"/><Relationship Id="rId26" Type="http://schemas.openxmlformats.org/officeDocument/2006/relationships/image" Target="../media/image77.png"/><Relationship Id="rId39" Type="http://schemas.openxmlformats.org/officeDocument/2006/relationships/image" Target="../media/image90.png"/><Relationship Id="rId21" Type="http://schemas.openxmlformats.org/officeDocument/2006/relationships/image" Target="../media/image72.png"/><Relationship Id="rId34" Type="http://schemas.openxmlformats.org/officeDocument/2006/relationships/image" Target="../media/image85.png"/><Relationship Id="rId7" Type="http://schemas.openxmlformats.org/officeDocument/2006/relationships/image" Target="../media/image58.png"/><Relationship Id="rId12" Type="http://schemas.openxmlformats.org/officeDocument/2006/relationships/image" Target="../media/image63.png"/><Relationship Id="rId17" Type="http://schemas.openxmlformats.org/officeDocument/2006/relationships/image" Target="../media/image68.png"/><Relationship Id="rId25" Type="http://schemas.openxmlformats.org/officeDocument/2006/relationships/image" Target="../media/image76.png"/><Relationship Id="rId33" Type="http://schemas.openxmlformats.org/officeDocument/2006/relationships/image" Target="../media/image84.png"/><Relationship Id="rId38" Type="http://schemas.openxmlformats.org/officeDocument/2006/relationships/image" Target="../media/image89.png"/><Relationship Id="rId2" Type="http://schemas.openxmlformats.org/officeDocument/2006/relationships/image" Target="../media/image53.jpg"/><Relationship Id="rId16" Type="http://schemas.openxmlformats.org/officeDocument/2006/relationships/image" Target="../media/image67.png"/><Relationship Id="rId20" Type="http://schemas.openxmlformats.org/officeDocument/2006/relationships/image" Target="../media/image71.png"/><Relationship Id="rId29" Type="http://schemas.openxmlformats.org/officeDocument/2006/relationships/image" Target="../media/image8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24" Type="http://schemas.openxmlformats.org/officeDocument/2006/relationships/image" Target="../media/image75.png"/><Relationship Id="rId32" Type="http://schemas.openxmlformats.org/officeDocument/2006/relationships/image" Target="../media/image83.png"/><Relationship Id="rId37" Type="http://schemas.openxmlformats.org/officeDocument/2006/relationships/image" Target="../media/image88.png"/><Relationship Id="rId5" Type="http://schemas.openxmlformats.org/officeDocument/2006/relationships/image" Target="../media/image56.png"/><Relationship Id="rId15" Type="http://schemas.openxmlformats.org/officeDocument/2006/relationships/image" Target="../media/image66.png"/><Relationship Id="rId23" Type="http://schemas.openxmlformats.org/officeDocument/2006/relationships/image" Target="../media/image74.png"/><Relationship Id="rId28" Type="http://schemas.openxmlformats.org/officeDocument/2006/relationships/image" Target="../media/image79.png"/><Relationship Id="rId36" Type="http://schemas.openxmlformats.org/officeDocument/2006/relationships/image" Target="../media/image87.png"/><Relationship Id="rId10" Type="http://schemas.openxmlformats.org/officeDocument/2006/relationships/image" Target="../media/image61.png"/><Relationship Id="rId19" Type="http://schemas.openxmlformats.org/officeDocument/2006/relationships/image" Target="../media/image70.png"/><Relationship Id="rId31" Type="http://schemas.openxmlformats.org/officeDocument/2006/relationships/image" Target="../media/image82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Relationship Id="rId14" Type="http://schemas.openxmlformats.org/officeDocument/2006/relationships/image" Target="../media/image65.png"/><Relationship Id="rId22" Type="http://schemas.openxmlformats.org/officeDocument/2006/relationships/image" Target="../media/image73.png"/><Relationship Id="rId27" Type="http://schemas.openxmlformats.org/officeDocument/2006/relationships/image" Target="../media/image78.png"/><Relationship Id="rId30" Type="http://schemas.openxmlformats.org/officeDocument/2006/relationships/image" Target="../media/image81.png"/><Relationship Id="rId35" Type="http://schemas.openxmlformats.org/officeDocument/2006/relationships/image" Target="../media/image86.png"/><Relationship Id="rId8" Type="http://schemas.openxmlformats.org/officeDocument/2006/relationships/image" Target="../media/image59.png"/><Relationship Id="rId3" Type="http://schemas.openxmlformats.org/officeDocument/2006/relationships/image" Target="../media/image5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3252" y="3114902"/>
            <a:ext cx="6749415" cy="7658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850" spc="-530" dirty="0"/>
              <a:t>혈류속도와</a:t>
            </a:r>
            <a:r>
              <a:rPr sz="4850" spc="110" dirty="0"/>
              <a:t> </a:t>
            </a:r>
            <a:r>
              <a:rPr sz="4850" spc="-509" dirty="0"/>
              <a:t>미분의</a:t>
            </a:r>
            <a:r>
              <a:rPr sz="4850" spc="110" dirty="0"/>
              <a:t> </a:t>
            </a:r>
            <a:r>
              <a:rPr sz="4850" spc="-595" dirty="0"/>
              <a:t>상관관계</a:t>
            </a:r>
            <a:endParaRPr sz="485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552" y="252237"/>
            <a:ext cx="1598930" cy="6908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350" spc="-185" dirty="0">
                <a:latin typeface="가나초콜릿"/>
                <a:cs typeface="가나초콜릿"/>
              </a:rPr>
              <a:t>1</a:t>
            </a:r>
            <a:r>
              <a:rPr sz="4350" spc="100" dirty="0">
                <a:latin typeface="가나초콜릿"/>
                <a:cs typeface="가나초콜릿"/>
              </a:rPr>
              <a:t> </a:t>
            </a:r>
            <a:r>
              <a:rPr sz="4350" spc="-320" dirty="0">
                <a:latin typeface="가나초콜릿"/>
                <a:cs typeface="가나초콜릿"/>
              </a:rPr>
              <a:t>.</a:t>
            </a:r>
            <a:r>
              <a:rPr sz="4350" spc="100" dirty="0">
                <a:latin typeface="가나초콜릿"/>
                <a:cs typeface="가나초콜릿"/>
              </a:rPr>
              <a:t> </a:t>
            </a:r>
            <a:r>
              <a:rPr sz="4350" spc="-380" dirty="0">
                <a:latin typeface="가나초콜릿"/>
                <a:cs typeface="가나초콜릿"/>
              </a:rPr>
              <a:t>미분</a:t>
            </a:r>
            <a:endParaRPr sz="4350">
              <a:latin typeface="가나초콜릿"/>
              <a:cs typeface="가나초콜릿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6861809">
              <a:lnSpc>
                <a:spcPct val="100000"/>
              </a:lnSpc>
              <a:spcBef>
                <a:spcPts val="110"/>
              </a:spcBef>
            </a:pPr>
            <a:r>
              <a:rPr spc="-434" dirty="0"/>
              <a:t>2.</a:t>
            </a:r>
            <a:r>
              <a:rPr spc="100" dirty="0"/>
              <a:t> </a:t>
            </a:r>
            <a:r>
              <a:rPr spc="-570" dirty="0"/>
              <a:t>혈액과</a:t>
            </a:r>
            <a:r>
              <a:rPr spc="100" dirty="0"/>
              <a:t> </a:t>
            </a:r>
            <a:r>
              <a:rPr spc="-395" dirty="0"/>
              <a:t>혈류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6886" y="1302801"/>
            <a:ext cx="2470556" cy="197782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6890" y="5194825"/>
            <a:ext cx="2396133" cy="1953086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2800742" y="1278282"/>
            <a:ext cx="175895" cy="222250"/>
          </a:xfrm>
          <a:custGeom>
            <a:avLst/>
            <a:gdLst/>
            <a:ahLst/>
            <a:cxnLst/>
            <a:rect l="l" t="t" r="r" b="b"/>
            <a:pathLst>
              <a:path w="175894" h="222250">
                <a:moveTo>
                  <a:pt x="166258" y="19407"/>
                </a:moveTo>
                <a:lnTo>
                  <a:pt x="165556" y="31519"/>
                </a:lnTo>
                <a:lnTo>
                  <a:pt x="164560" y="45079"/>
                </a:lnTo>
                <a:lnTo>
                  <a:pt x="163270" y="60087"/>
                </a:lnTo>
                <a:lnTo>
                  <a:pt x="161687" y="76544"/>
                </a:lnTo>
                <a:lnTo>
                  <a:pt x="160661" y="87614"/>
                </a:lnTo>
                <a:lnTo>
                  <a:pt x="158495" y="129934"/>
                </a:lnTo>
                <a:lnTo>
                  <a:pt x="158434" y="138955"/>
                </a:lnTo>
                <a:lnTo>
                  <a:pt x="158564" y="146966"/>
                </a:lnTo>
                <a:lnTo>
                  <a:pt x="167196" y="187932"/>
                </a:lnTo>
                <a:lnTo>
                  <a:pt x="173485" y="198913"/>
                </a:lnTo>
                <a:lnTo>
                  <a:pt x="174775" y="200739"/>
                </a:lnTo>
                <a:lnTo>
                  <a:pt x="175438" y="201677"/>
                </a:lnTo>
              </a:path>
              <a:path w="175894" h="222250">
                <a:moveTo>
                  <a:pt x="45939" y="2682"/>
                </a:moveTo>
                <a:lnTo>
                  <a:pt x="39254" y="0"/>
                </a:lnTo>
                <a:lnTo>
                  <a:pt x="33002" y="1623"/>
                </a:lnTo>
                <a:lnTo>
                  <a:pt x="27185" y="7551"/>
                </a:lnTo>
                <a:lnTo>
                  <a:pt x="11043" y="42091"/>
                </a:lnTo>
                <a:lnTo>
                  <a:pt x="1827" y="89338"/>
                </a:lnTo>
                <a:lnTo>
                  <a:pt x="0" y="126681"/>
                </a:lnTo>
                <a:lnTo>
                  <a:pt x="596" y="138530"/>
                </a:lnTo>
                <a:lnTo>
                  <a:pt x="10866" y="178236"/>
                </a:lnTo>
                <a:lnTo>
                  <a:pt x="36726" y="208243"/>
                </a:lnTo>
                <a:lnTo>
                  <a:pt x="80238" y="220988"/>
                </a:lnTo>
                <a:lnTo>
                  <a:pt x="94308" y="222040"/>
                </a:lnTo>
              </a:path>
            </a:pathLst>
          </a:custGeom>
          <a:ln w="41399">
            <a:solidFill>
              <a:srgbClr val="8AAA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93698" y="1251162"/>
            <a:ext cx="1327954" cy="38750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801678" y="1823854"/>
            <a:ext cx="174426" cy="302808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070019" y="1837930"/>
            <a:ext cx="227963" cy="287983"/>
          </a:xfrm>
          <a:prstGeom prst="rect">
            <a:avLst/>
          </a:prstGeom>
        </p:spPr>
      </p:pic>
      <p:sp>
        <p:nvSpPr>
          <p:cNvPr id="10" name="object 10"/>
          <p:cNvSpPr/>
          <p:nvPr/>
        </p:nvSpPr>
        <p:spPr>
          <a:xfrm>
            <a:off x="3430391" y="1871310"/>
            <a:ext cx="571500" cy="213360"/>
          </a:xfrm>
          <a:custGeom>
            <a:avLst/>
            <a:gdLst/>
            <a:ahLst/>
            <a:cxnLst/>
            <a:rect l="l" t="t" r="r" b="b"/>
            <a:pathLst>
              <a:path w="571500" h="213360">
                <a:moveTo>
                  <a:pt x="29150" y="15820"/>
                </a:moveTo>
                <a:lnTo>
                  <a:pt x="12790" y="66354"/>
                </a:lnTo>
                <a:lnTo>
                  <a:pt x="1968" y="111889"/>
                </a:lnTo>
                <a:lnTo>
                  <a:pt x="65" y="140353"/>
                </a:lnTo>
                <a:lnTo>
                  <a:pt x="0" y="157898"/>
                </a:lnTo>
              </a:path>
              <a:path w="571500" h="213360">
                <a:moveTo>
                  <a:pt x="22037" y="71163"/>
                </a:moveTo>
                <a:lnTo>
                  <a:pt x="58371" y="88801"/>
                </a:lnTo>
                <a:lnTo>
                  <a:pt x="64814" y="91572"/>
                </a:lnTo>
                <a:lnTo>
                  <a:pt x="74865" y="96188"/>
                </a:lnTo>
                <a:lnTo>
                  <a:pt x="85642" y="101709"/>
                </a:lnTo>
                <a:lnTo>
                  <a:pt x="97144" y="108133"/>
                </a:lnTo>
                <a:lnTo>
                  <a:pt x="109371" y="115461"/>
                </a:lnTo>
              </a:path>
              <a:path w="571500" h="213360">
                <a:moveTo>
                  <a:pt x="140294" y="0"/>
                </a:moveTo>
                <a:lnTo>
                  <a:pt x="139057" y="45137"/>
                </a:lnTo>
                <a:lnTo>
                  <a:pt x="138944" y="84834"/>
                </a:lnTo>
                <a:lnTo>
                  <a:pt x="138921" y="112483"/>
                </a:lnTo>
                <a:lnTo>
                  <a:pt x="138892" y="139673"/>
                </a:lnTo>
                <a:lnTo>
                  <a:pt x="138826" y="160746"/>
                </a:lnTo>
                <a:lnTo>
                  <a:pt x="138724" y="175701"/>
                </a:lnTo>
                <a:lnTo>
                  <a:pt x="138584" y="184539"/>
                </a:lnTo>
              </a:path>
              <a:path w="571500" h="213360">
                <a:moveTo>
                  <a:pt x="132754" y="144931"/>
                </a:moveTo>
                <a:lnTo>
                  <a:pt x="132288" y="133782"/>
                </a:lnTo>
                <a:lnTo>
                  <a:pt x="132863" y="126816"/>
                </a:lnTo>
                <a:lnTo>
                  <a:pt x="134480" y="124034"/>
                </a:lnTo>
                <a:lnTo>
                  <a:pt x="135606" y="122096"/>
                </a:lnTo>
                <a:lnTo>
                  <a:pt x="138828" y="120216"/>
                </a:lnTo>
                <a:lnTo>
                  <a:pt x="144148" y="118394"/>
                </a:lnTo>
                <a:lnTo>
                  <a:pt x="149467" y="116571"/>
                </a:lnTo>
                <a:lnTo>
                  <a:pt x="156081" y="114901"/>
                </a:lnTo>
                <a:lnTo>
                  <a:pt x="163991" y="113385"/>
                </a:lnTo>
                <a:lnTo>
                  <a:pt x="173066" y="111432"/>
                </a:lnTo>
                <a:lnTo>
                  <a:pt x="182745" y="108937"/>
                </a:lnTo>
                <a:lnTo>
                  <a:pt x="193030" y="105899"/>
                </a:lnTo>
                <a:lnTo>
                  <a:pt x="203920" y="102319"/>
                </a:lnTo>
              </a:path>
              <a:path w="571500" h="213360">
                <a:moveTo>
                  <a:pt x="230806" y="46886"/>
                </a:moveTo>
                <a:lnTo>
                  <a:pt x="214685" y="83251"/>
                </a:lnTo>
                <a:lnTo>
                  <a:pt x="214067" y="90750"/>
                </a:lnTo>
                <a:lnTo>
                  <a:pt x="239713" y="120671"/>
                </a:lnTo>
                <a:lnTo>
                  <a:pt x="252822" y="122341"/>
                </a:lnTo>
                <a:lnTo>
                  <a:pt x="259468" y="122433"/>
                </a:lnTo>
                <a:lnTo>
                  <a:pt x="280888" y="100081"/>
                </a:lnTo>
                <a:lnTo>
                  <a:pt x="282833" y="94512"/>
                </a:lnTo>
                <a:lnTo>
                  <a:pt x="283971" y="87859"/>
                </a:lnTo>
                <a:lnTo>
                  <a:pt x="284300" y="80126"/>
                </a:lnTo>
                <a:lnTo>
                  <a:pt x="284628" y="72392"/>
                </a:lnTo>
                <a:lnTo>
                  <a:pt x="283387" y="66292"/>
                </a:lnTo>
                <a:lnTo>
                  <a:pt x="280575" y="61825"/>
                </a:lnTo>
                <a:lnTo>
                  <a:pt x="277763" y="57359"/>
                </a:lnTo>
                <a:lnTo>
                  <a:pt x="272967" y="54313"/>
                </a:lnTo>
                <a:lnTo>
                  <a:pt x="266186" y="52688"/>
                </a:lnTo>
                <a:lnTo>
                  <a:pt x="259406" y="51063"/>
                </a:lnTo>
                <a:lnTo>
                  <a:pt x="252969" y="50219"/>
                </a:lnTo>
                <a:lnTo>
                  <a:pt x="246875" y="50154"/>
                </a:lnTo>
                <a:lnTo>
                  <a:pt x="240781" y="50091"/>
                </a:lnTo>
                <a:lnTo>
                  <a:pt x="236096" y="50565"/>
                </a:lnTo>
                <a:lnTo>
                  <a:pt x="232818" y="51579"/>
                </a:lnTo>
                <a:lnTo>
                  <a:pt x="228382" y="52951"/>
                </a:lnTo>
                <a:lnTo>
                  <a:pt x="228004" y="54704"/>
                </a:lnTo>
                <a:lnTo>
                  <a:pt x="231684" y="56838"/>
                </a:lnTo>
              </a:path>
              <a:path w="571500" h="213360">
                <a:moveTo>
                  <a:pt x="342013" y="4448"/>
                </a:moveTo>
                <a:lnTo>
                  <a:pt x="345645" y="8332"/>
                </a:lnTo>
                <a:lnTo>
                  <a:pt x="347206" y="14807"/>
                </a:lnTo>
                <a:lnTo>
                  <a:pt x="346696" y="23870"/>
                </a:lnTo>
                <a:lnTo>
                  <a:pt x="346186" y="31101"/>
                </a:lnTo>
                <a:lnTo>
                  <a:pt x="345418" y="39197"/>
                </a:lnTo>
                <a:lnTo>
                  <a:pt x="344392" y="48159"/>
                </a:lnTo>
                <a:lnTo>
                  <a:pt x="343109" y="57986"/>
                </a:lnTo>
                <a:lnTo>
                  <a:pt x="341790" y="68259"/>
                </a:lnTo>
                <a:lnTo>
                  <a:pt x="338348" y="109236"/>
                </a:lnTo>
                <a:lnTo>
                  <a:pt x="337468" y="135191"/>
                </a:lnTo>
                <a:lnTo>
                  <a:pt x="338260" y="145959"/>
                </a:lnTo>
                <a:lnTo>
                  <a:pt x="340834" y="155635"/>
                </a:lnTo>
                <a:lnTo>
                  <a:pt x="345191" y="164221"/>
                </a:lnTo>
                <a:lnTo>
                  <a:pt x="351331" y="171715"/>
                </a:lnTo>
              </a:path>
              <a:path w="571500" h="213360">
                <a:moveTo>
                  <a:pt x="426938" y="36512"/>
                </a:moveTo>
                <a:lnTo>
                  <a:pt x="405558" y="61601"/>
                </a:lnTo>
                <a:lnTo>
                  <a:pt x="404781" y="65444"/>
                </a:lnTo>
                <a:lnTo>
                  <a:pt x="405056" y="68495"/>
                </a:lnTo>
                <a:lnTo>
                  <a:pt x="406383" y="70753"/>
                </a:lnTo>
                <a:lnTo>
                  <a:pt x="407710" y="73010"/>
                </a:lnTo>
                <a:lnTo>
                  <a:pt x="411711" y="75010"/>
                </a:lnTo>
                <a:lnTo>
                  <a:pt x="418385" y="76752"/>
                </a:lnTo>
                <a:lnTo>
                  <a:pt x="425058" y="78493"/>
                </a:lnTo>
                <a:lnTo>
                  <a:pt x="458809" y="66010"/>
                </a:lnTo>
                <a:lnTo>
                  <a:pt x="464459" y="61008"/>
                </a:lnTo>
                <a:lnTo>
                  <a:pt x="468233" y="55804"/>
                </a:lnTo>
                <a:lnTo>
                  <a:pt x="470132" y="50398"/>
                </a:lnTo>
                <a:lnTo>
                  <a:pt x="472032" y="44992"/>
                </a:lnTo>
                <a:lnTo>
                  <a:pt x="472462" y="40037"/>
                </a:lnTo>
                <a:lnTo>
                  <a:pt x="471422" y="35533"/>
                </a:lnTo>
                <a:lnTo>
                  <a:pt x="470382" y="31028"/>
                </a:lnTo>
                <a:lnTo>
                  <a:pt x="444072" y="20558"/>
                </a:lnTo>
                <a:lnTo>
                  <a:pt x="436925" y="20297"/>
                </a:lnTo>
                <a:lnTo>
                  <a:pt x="395667" y="47190"/>
                </a:lnTo>
                <a:lnTo>
                  <a:pt x="382900" y="61056"/>
                </a:lnTo>
              </a:path>
              <a:path w="571500" h="213360">
                <a:moveTo>
                  <a:pt x="358758" y="130358"/>
                </a:moveTo>
                <a:lnTo>
                  <a:pt x="359961" y="132987"/>
                </a:lnTo>
                <a:lnTo>
                  <a:pt x="363719" y="136977"/>
                </a:lnTo>
                <a:lnTo>
                  <a:pt x="370033" y="142329"/>
                </a:lnTo>
                <a:lnTo>
                  <a:pt x="376346" y="147680"/>
                </a:lnTo>
                <a:lnTo>
                  <a:pt x="419539" y="156020"/>
                </a:lnTo>
                <a:lnTo>
                  <a:pt x="427353" y="156040"/>
                </a:lnTo>
                <a:lnTo>
                  <a:pt x="435021" y="155690"/>
                </a:lnTo>
                <a:lnTo>
                  <a:pt x="473114" y="146929"/>
                </a:lnTo>
                <a:lnTo>
                  <a:pt x="486030" y="141046"/>
                </a:lnTo>
                <a:lnTo>
                  <a:pt x="499825" y="133557"/>
                </a:lnTo>
              </a:path>
              <a:path w="571500" h="213360">
                <a:moveTo>
                  <a:pt x="569024" y="3075"/>
                </a:moveTo>
                <a:lnTo>
                  <a:pt x="570273" y="1838"/>
                </a:lnTo>
                <a:lnTo>
                  <a:pt x="570975" y="1144"/>
                </a:lnTo>
                <a:lnTo>
                  <a:pt x="571129" y="991"/>
                </a:lnTo>
                <a:lnTo>
                  <a:pt x="570988" y="1632"/>
                </a:lnTo>
                <a:lnTo>
                  <a:pt x="570786" y="2166"/>
                </a:lnTo>
                <a:lnTo>
                  <a:pt x="570079" y="4034"/>
                </a:lnTo>
                <a:lnTo>
                  <a:pt x="568869" y="7233"/>
                </a:lnTo>
                <a:lnTo>
                  <a:pt x="567734" y="10613"/>
                </a:lnTo>
                <a:lnTo>
                  <a:pt x="556724" y="54136"/>
                </a:lnTo>
                <a:lnTo>
                  <a:pt x="550270" y="102485"/>
                </a:lnTo>
                <a:lnTo>
                  <a:pt x="548509" y="149979"/>
                </a:lnTo>
                <a:lnTo>
                  <a:pt x="548420" y="162940"/>
                </a:lnTo>
                <a:lnTo>
                  <a:pt x="548425" y="176513"/>
                </a:lnTo>
                <a:lnTo>
                  <a:pt x="548315" y="189214"/>
                </a:lnTo>
                <a:lnTo>
                  <a:pt x="547886" y="199564"/>
                </a:lnTo>
                <a:lnTo>
                  <a:pt x="547135" y="207563"/>
                </a:lnTo>
                <a:lnTo>
                  <a:pt x="546064" y="213211"/>
                </a:lnTo>
              </a:path>
            </a:pathLst>
          </a:custGeom>
          <a:ln w="41399">
            <a:solidFill>
              <a:srgbClr val="8AAA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93728" y="4053134"/>
            <a:ext cx="2665119" cy="366543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413010" y="4773985"/>
            <a:ext cx="1149350" cy="311150"/>
            <a:chOff x="413010" y="4773985"/>
            <a:chExt cx="1149350" cy="311150"/>
          </a:xfrm>
        </p:grpSpPr>
        <p:pic>
          <p:nvPicPr>
            <p:cNvPr id="13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13010" y="4781386"/>
              <a:ext cx="137930" cy="143481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37474" y="4961363"/>
              <a:ext cx="180909" cy="76379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664128" y="4794685"/>
              <a:ext cx="782955" cy="269875"/>
            </a:xfrm>
            <a:custGeom>
              <a:avLst/>
              <a:gdLst/>
              <a:ahLst/>
              <a:cxnLst/>
              <a:rect l="l" t="t" r="r" b="b"/>
              <a:pathLst>
                <a:path w="782955" h="269875">
                  <a:moveTo>
                    <a:pt x="2916" y="14491"/>
                  </a:moveTo>
                  <a:lnTo>
                    <a:pt x="40063" y="1289"/>
                  </a:lnTo>
                  <a:lnTo>
                    <a:pt x="56579" y="0"/>
                  </a:lnTo>
                  <a:lnTo>
                    <a:pt x="60725" y="543"/>
                  </a:lnTo>
                  <a:lnTo>
                    <a:pt x="64870" y="1086"/>
                  </a:lnTo>
                  <a:lnTo>
                    <a:pt x="67412" y="3122"/>
                  </a:lnTo>
                  <a:lnTo>
                    <a:pt x="68349" y="6650"/>
                  </a:lnTo>
                  <a:lnTo>
                    <a:pt x="69287" y="10178"/>
                  </a:lnTo>
                  <a:lnTo>
                    <a:pt x="49577" y="49621"/>
                  </a:lnTo>
                  <a:lnTo>
                    <a:pt x="44924" y="57101"/>
                  </a:lnTo>
                  <a:lnTo>
                    <a:pt x="26292" y="94101"/>
                  </a:lnTo>
                  <a:lnTo>
                    <a:pt x="25152" y="99384"/>
                  </a:lnTo>
                  <a:lnTo>
                    <a:pt x="24012" y="104668"/>
                  </a:lnTo>
                  <a:lnTo>
                    <a:pt x="23732" y="110011"/>
                  </a:lnTo>
                  <a:lnTo>
                    <a:pt x="24313" y="115413"/>
                  </a:lnTo>
                  <a:lnTo>
                    <a:pt x="25157" y="123261"/>
                  </a:lnTo>
                  <a:lnTo>
                    <a:pt x="29435" y="128713"/>
                  </a:lnTo>
                  <a:lnTo>
                    <a:pt x="37146" y="131771"/>
                  </a:lnTo>
                </a:path>
                <a:path w="782955" h="269875">
                  <a:moveTo>
                    <a:pt x="54719" y="49484"/>
                  </a:moveTo>
                  <a:lnTo>
                    <a:pt x="70197" y="82897"/>
                  </a:lnTo>
                  <a:lnTo>
                    <a:pt x="74028" y="86970"/>
                  </a:lnTo>
                  <a:lnTo>
                    <a:pt x="95238" y="101389"/>
                  </a:lnTo>
                  <a:lnTo>
                    <a:pt x="105237" y="106544"/>
                  </a:lnTo>
                </a:path>
                <a:path w="782955" h="269875">
                  <a:moveTo>
                    <a:pt x="96668" y="49484"/>
                  </a:moveTo>
                  <a:lnTo>
                    <a:pt x="135321" y="28994"/>
                  </a:lnTo>
                  <a:lnTo>
                    <a:pt x="148774" y="27860"/>
                  </a:lnTo>
                  <a:lnTo>
                    <a:pt x="153592" y="28774"/>
                  </a:lnTo>
                  <a:lnTo>
                    <a:pt x="158410" y="29688"/>
                  </a:lnTo>
                  <a:lnTo>
                    <a:pt x="161413" y="32536"/>
                  </a:lnTo>
                  <a:lnTo>
                    <a:pt x="162601" y="37317"/>
                  </a:lnTo>
                  <a:lnTo>
                    <a:pt x="163789" y="42099"/>
                  </a:lnTo>
                  <a:lnTo>
                    <a:pt x="163737" y="48250"/>
                  </a:lnTo>
                  <a:lnTo>
                    <a:pt x="154030" y="85812"/>
                  </a:lnTo>
                  <a:lnTo>
                    <a:pt x="152240" y="92637"/>
                  </a:lnTo>
                  <a:lnTo>
                    <a:pt x="151248" y="98783"/>
                  </a:lnTo>
                  <a:lnTo>
                    <a:pt x="149996" y="105850"/>
                  </a:lnTo>
                  <a:lnTo>
                    <a:pt x="148440" y="113412"/>
                  </a:lnTo>
                  <a:lnTo>
                    <a:pt x="146579" y="121467"/>
                  </a:lnTo>
                  <a:lnTo>
                    <a:pt x="144415" y="130017"/>
                  </a:lnTo>
                </a:path>
                <a:path w="782955" h="269875">
                  <a:moveTo>
                    <a:pt x="30005" y="175925"/>
                  </a:moveTo>
                  <a:lnTo>
                    <a:pt x="24785" y="210472"/>
                  </a:lnTo>
                  <a:lnTo>
                    <a:pt x="25180" y="216907"/>
                  </a:lnTo>
                  <a:lnTo>
                    <a:pt x="26095" y="221716"/>
                  </a:lnTo>
                  <a:lnTo>
                    <a:pt x="27009" y="226526"/>
                  </a:lnTo>
                  <a:lnTo>
                    <a:pt x="42694" y="258765"/>
                  </a:lnTo>
                  <a:lnTo>
                    <a:pt x="48438" y="264668"/>
                  </a:lnTo>
                </a:path>
                <a:path w="782955" h="269875">
                  <a:moveTo>
                    <a:pt x="36105" y="209596"/>
                  </a:moveTo>
                  <a:lnTo>
                    <a:pt x="65376" y="182951"/>
                  </a:lnTo>
                  <a:lnTo>
                    <a:pt x="103407" y="171750"/>
                  </a:lnTo>
                  <a:lnTo>
                    <a:pt x="132894" y="167932"/>
                  </a:lnTo>
                  <a:lnTo>
                    <a:pt x="138636" y="167983"/>
                  </a:lnTo>
                  <a:lnTo>
                    <a:pt x="162695" y="193344"/>
                  </a:lnTo>
                  <a:lnTo>
                    <a:pt x="164508" y="200827"/>
                  </a:lnTo>
                  <a:lnTo>
                    <a:pt x="166499" y="207990"/>
                  </a:lnTo>
                  <a:lnTo>
                    <a:pt x="168666" y="214834"/>
                  </a:lnTo>
                  <a:lnTo>
                    <a:pt x="171010" y="221358"/>
                  </a:lnTo>
                  <a:lnTo>
                    <a:pt x="174254" y="229845"/>
                  </a:lnTo>
                  <a:lnTo>
                    <a:pt x="176132" y="234894"/>
                  </a:lnTo>
                  <a:lnTo>
                    <a:pt x="176643" y="236506"/>
                  </a:lnTo>
                  <a:lnTo>
                    <a:pt x="177154" y="238117"/>
                  </a:lnTo>
                  <a:lnTo>
                    <a:pt x="176287" y="239499"/>
                  </a:lnTo>
                  <a:lnTo>
                    <a:pt x="133467" y="253015"/>
                  </a:lnTo>
                  <a:lnTo>
                    <a:pt x="92440" y="260513"/>
                  </a:lnTo>
                  <a:lnTo>
                    <a:pt x="84204" y="261613"/>
                  </a:lnTo>
                  <a:lnTo>
                    <a:pt x="76161" y="262736"/>
                  </a:lnTo>
                  <a:lnTo>
                    <a:pt x="38476" y="268717"/>
                  </a:lnTo>
                  <a:lnTo>
                    <a:pt x="33929" y="269398"/>
                  </a:lnTo>
                  <a:lnTo>
                    <a:pt x="35301" y="268920"/>
                  </a:lnTo>
                  <a:lnTo>
                    <a:pt x="39555" y="267719"/>
                  </a:lnTo>
                  <a:lnTo>
                    <a:pt x="46779" y="265678"/>
                  </a:lnTo>
                  <a:lnTo>
                    <a:pt x="56974" y="262799"/>
                  </a:lnTo>
                  <a:lnTo>
                    <a:pt x="70139" y="259080"/>
                  </a:lnTo>
                </a:path>
                <a:path w="782955" h="269875">
                  <a:moveTo>
                    <a:pt x="223734" y="89318"/>
                  </a:moveTo>
                  <a:lnTo>
                    <a:pt x="197030" y="119483"/>
                  </a:lnTo>
                  <a:lnTo>
                    <a:pt x="193731" y="139017"/>
                  </a:lnTo>
                  <a:lnTo>
                    <a:pt x="193870" y="145728"/>
                  </a:lnTo>
                  <a:lnTo>
                    <a:pt x="220480" y="175395"/>
                  </a:lnTo>
                  <a:lnTo>
                    <a:pt x="227488" y="176893"/>
                  </a:lnTo>
                  <a:lnTo>
                    <a:pt x="233893" y="176441"/>
                  </a:lnTo>
                  <a:lnTo>
                    <a:pt x="239696" y="174040"/>
                  </a:lnTo>
                  <a:lnTo>
                    <a:pt x="245498" y="171639"/>
                  </a:lnTo>
                  <a:lnTo>
                    <a:pt x="249867" y="167660"/>
                  </a:lnTo>
                  <a:lnTo>
                    <a:pt x="252801" y="162103"/>
                  </a:lnTo>
                  <a:lnTo>
                    <a:pt x="255736" y="156545"/>
                  </a:lnTo>
                  <a:lnTo>
                    <a:pt x="257299" y="149917"/>
                  </a:lnTo>
                  <a:lnTo>
                    <a:pt x="257487" y="142219"/>
                  </a:lnTo>
                  <a:lnTo>
                    <a:pt x="257676" y="134520"/>
                  </a:lnTo>
                  <a:lnTo>
                    <a:pt x="256197" y="126715"/>
                  </a:lnTo>
                  <a:lnTo>
                    <a:pt x="253050" y="118802"/>
                  </a:lnTo>
                  <a:lnTo>
                    <a:pt x="249904" y="110889"/>
                  </a:lnTo>
                  <a:lnTo>
                    <a:pt x="246838" y="104644"/>
                  </a:lnTo>
                  <a:lnTo>
                    <a:pt x="243855" y="100065"/>
                  </a:lnTo>
                  <a:lnTo>
                    <a:pt x="240872" y="95487"/>
                  </a:lnTo>
                  <a:lnTo>
                    <a:pt x="237829" y="91996"/>
                  </a:lnTo>
                  <a:lnTo>
                    <a:pt x="234728" y="89591"/>
                  </a:lnTo>
                  <a:lnTo>
                    <a:pt x="230424" y="86253"/>
                  </a:lnTo>
                  <a:lnTo>
                    <a:pt x="227466" y="88248"/>
                  </a:lnTo>
                  <a:lnTo>
                    <a:pt x="225853" y="95575"/>
                  </a:lnTo>
                </a:path>
                <a:path w="782955" h="269875">
                  <a:moveTo>
                    <a:pt x="269761" y="103821"/>
                  </a:moveTo>
                  <a:lnTo>
                    <a:pt x="306099" y="95951"/>
                  </a:lnTo>
                  <a:lnTo>
                    <a:pt x="312291" y="94214"/>
                  </a:lnTo>
                  <a:lnTo>
                    <a:pt x="317603" y="92970"/>
                  </a:lnTo>
                  <a:lnTo>
                    <a:pt x="323771" y="91622"/>
                  </a:lnTo>
                  <a:lnTo>
                    <a:pt x="330506" y="90332"/>
                  </a:lnTo>
                  <a:lnTo>
                    <a:pt x="337808" y="89099"/>
                  </a:lnTo>
                  <a:lnTo>
                    <a:pt x="345676" y="87925"/>
                  </a:lnTo>
                </a:path>
                <a:path w="782955" h="269875">
                  <a:moveTo>
                    <a:pt x="353940" y="41700"/>
                  </a:moveTo>
                  <a:lnTo>
                    <a:pt x="355604" y="39989"/>
                  </a:lnTo>
                  <a:lnTo>
                    <a:pt x="356221" y="43097"/>
                  </a:lnTo>
                  <a:lnTo>
                    <a:pt x="355793" y="51024"/>
                  </a:lnTo>
                  <a:lnTo>
                    <a:pt x="355343" y="57542"/>
                  </a:lnTo>
                  <a:lnTo>
                    <a:pt x="354635" y="65208"/>
                  </a:lnTo>
                  <a:lnTo>
                    <a:pt x="353670" y="74020"/>
                  </a:lnTo>
                  <a:lnTo>
                    <a:pt x="352447" y="83979"/>
                  </a:lnTo>
                  <a:lnTo>
                    <a:pt x="351162" y="94570"/>
                  </a:lnTo>
                  <a:lnTo>
                    <a:pt x="347371" y="137854"/>
                  </a:lnTo>
                  <a:lnTo>
                    <a:pt x="346292" y="167940"/>
                  </a:lnTo>
                  <a:lnTo>
                    <a:pt x="347103" y="181551"/>
                  </a:lnTo>
                  <a:lnTo>
                    <a:pt x="349783" y="194205"/>
                  </a:lnTo>
                  <a:lnTo>
                    <a:pt x="354331" y="205902"/>
                  </a:lnTo>
                  <a:lnTo>
                    <a:pt x="360747" y="216642"/>
                  </a:lnTo>
                </a:path>
                <a:path w="782955" h="269875">
                  <a:moveTo>
                    <a:pt x="420046" y="35879"/>
                  </a:moveTo>
                  <a:lnTo>
                    <a:pt x="419679" y="42614"/>
                  </a:lnTo>
                  <a:lnTo>
                    <a:pt x="419103" y="49805"/>
                  </a:lnTo>
                  <a:lnTo>
                    <a:pt x="418318" y="57452"/>
                  </a:lnTo>
                  <a:lnTo>
                    <a:pt x="417324" y="65554"/>
                  </a:lnTo>
                  <a:lnTo>
                    <a:pt x="416251" y="74316"/>
                  </a:lnTo>
                  <a:lnTo>
                    <a:pt x="412516" y="117450"/>
                  </a:lnTo>
                  <a:lnTo>
                    <a:pt x="410693" y="161443"/>
                  </a:lnTo>
                  <a:lnTo>
                    <a:pt x="410572" y="170612"/>
                  </a:lnTo>
                  <a:lnTo>
                    <a:pt x="410573" y="178633"/>
                  </a:lnTo>
                  <a:lnTo>
                    <a:pt x="417985" y="218310"/>
                  </a:lnTo>
                  <a:lnTo>
                    <a:pt x="421514" y="221588"/>
                  </a:lnTo>
                </a:path>
                <a:path w="782955" h="269875">
                  <a:moveTo>
                    <a:pt x="488506" y="27048"/>
                  </a:moveTo>
                  <a:lnTo>
                    <a:pt x="490297" y="25461"/>
                  </a:lnTo>
                  <a:lnTo>
                    <a:pt x="491312" y="24563"/>
                  </a:lnTo>
                  <a:lnTo>
                    <a:pt x="491551" y="24352"/>
                  </a:lnTo>
                  <a:lnTo>
                    <a:pt x="491719" y="24203"/>
                  </a:lnTo>
                  <a:lnTo>
                    <a:pt x="491450" y="25090"/>
                  </a:lnTo>
                  <a:lnTo>
                    <a:pt x="490746" y="27012"/>
                  </a:lnTo>
                  <a:lnTo>
                    <a:pt x="490040" y="28933"/>
                  </a:lnTo>
                  <a:lnTo>
                    <a:pt x="487727" y="35234"/>
                  </a:lnTo>
                  <a:lnTo>
                    <a:pt x="475300" y="73199"/>
                  </a:lnTo>
                  <a:lnTo>
                    <a:pt x="466184" y="112982"/>
                  </a:lnTo>
                  <a:lnTo>
                    <a:pt x="461113" y="155341"/>
                  </a:lnTo>
                  <a:lnTo>
                    <a:pt x="460028" y="180353"/>
                  </a:lnTo>
                  <a:lnTo>
                    <a:pt x="459913" y="187483"/>
                  </a:lnTo>
                </a:path>
                <a:path w="782955" h="269875">
                  <a:moveTo>
                    <a:pt x="468202" y="102477"/>
                  </a:moveTo>
                  <a:lnTo>
                    <a:pt x="498990" y="128934"/>
                  </a:lnTo>
                  <a:lnTo>
                    <a:pt x="531102" y="150396"/>
                  </a:lnTo>
                  <a:lnTo>
                    <a:pt x="540823" y="155312"/>
                  </a:lnTo>
                </a:path>
                <a:path w="782955" h="269875">
                  <a:moveTo>
                    <a:pt x="532783" y="103075"/>
                  </a:moveTo>
                  <a:lnTo>
                    <a:pt x="567503" y="74405"/>
                  </a:lnTo>
                  <a:lnTo>
                    <a:pt x="601941" y="70243"/>
                  </a:lnTo>
                  <a:lnTo>
                    <a:pt x="608934" y="71443"/>
                  </a:lnTo>
                  <a:lnTo>
                    <a:pt x="614201" y="74266"/>
                  </a:lnTo>
                  <a:lnTo>
                    <a:pt x="619468" y="77089"/>
                  </a:lnTo>
                  <a:lnTo>
                    <a:pt x="622666" y="81094"/>
                  </a:lnTo>
                  <a:lnTo>
                    <a:pt x="623794" y="86281"/>
                  </a:lnTo>
                  <a:lnTo>
                    <a:pt x="624923" y="91469"/>
                  </a:lnTo>
                  <a:lnTo>
                    <a:pt x="625243" y="96874"/>
                  </a:lnTo>
                  <a:lnTo>
                    <a:pt x="624754" y="102495"/>
                  </a:lnTo>
                  <a:lnTo>
                    <a:pt x="624265" y="108116"/>
                  </a:lnTo>
                  <a:lnTo>
                    <a:pt x="622466" y="115933"/>
                  </a:lnTo>
                  <a:lnTo>
                    <a:pt x="619357" y="125948"/>
                  </a:lnTo>
                  <a:lnTo>
                    <a:pt x="616247" y="135964"/>
                  </a:lnTo>
                  <a:lnTo>
                    <a:pt x="614013" y="143889"/>
                  </a:lnTo>
                  <a:lnTo>
                    <a:pt x="612655" y="149722"/>
                  </a:lnTo>
                  <a:lnTo>
                    <a:pt x="611369" y="156318"/>
                  </a:lnTo>
                  <a:lnTo>
                    <a:pt x="610551" y="163043"/>
                  </a:lnTo>
                  <a:lnTo>
                    <a:pt x="610201" y="169899"/>
                  </a:lnTo>
                  <a:lnTo>
                    <a:pt x="610318" y="176886"/>
                  </a:lnTo>
                </a:path>
                <a:path w="782955" h="269875">
                  <a:moveTo>
                    <a:pt x="692855" y="57325"/>
                  </a:moveTo>
                  <a:lnTo>
                    <a:pt x="686854" y="62313"/>
                  </a:lnTo>
                  <a:lnTo>
                    <a:pt x="683537" y="68219"/>
                  </a:lnTo>
                  <a:lnTo>
                    <a:pt x="682905" y="75041"/>
                  </a:lnTo>
                  <a:lnTo>
                    <a:pt x="682474" y="79689"/>
                  </a:lnTo>
                  <a:lnTo>
                    <a:pt x="683611" y="84688"/>
                  </a:lnTo>
                  <a:lnTo>
                    <a:pt x="686314" y="90039"/>
                  </a:lnTo>
                  <a:lnTo>
                    <a:pt x="689018" y="95389"/>
                  </a:lnTo>
                  <a:lnTo>
                    <a:pt x="727194" y="111308"/>
                  </a:lnTo>
                  <a:lnTo>
                    <a:pt x="736237" y="112122"/>
                  </a:lnTo>
                  <a:lnTo>
                    <a:pt x="743461" y="111646"/>
                  </a:lnTo>
                  <a:lnTo>
                    <a:pt x="748865" y="109883"/>
                  </a:lnTo>
                  <a:lnTo>
                    <a:pt x="754269" y="108120"/>
                  </a:lnTo>
                  <a:lnTo>
                    <a:pt x="764203" y="94756"/>
                  </a:lnTo>
                  <a:lnTo>
                    <a:pt x="765903" y="88829"/>
                  </a:lnTo>
                  <a:lnTo>
                    <a:pt x="756492" y="50778"/>
                  </a:lnTo>
                  <a:lnTo>
                    <a:pt x="731224" y="34903"/>
                  </a:lnTo>
                  <a:lnTo>
                    <a:pt x="725187" y="35501"/>
                  </a:lnTo>
                  <a:lnTo>
                    <a:pt x="717862" y="38275"/>
                  </a:lnTo>
                  <a:lnTo>
                    <a:pt x="708845" y="45312"/>
                  </a:lnTo>
                  <a:lnTo>
                    <a:pt x="698137" y="56612"/>
                  </a:lnTo>
                  <a:lnTo>
                    <a:pt x="685738" y="72175"/>
                  </a:lnTo>
                </a:path>
                <a:path w="782955" h="269875">
                  <a:moveTo>
                    <a:pt x="661359" y="180497"/>
                  </a:moveTo>
                  <a:lnTo>
                    <a:pt x="667700" y="181973"/>
                  </a:lnTo>
                  <a:lnTo>
                    <a:pt x="676543" y="182275"/>
                  </a:lnTo>
                  <a:lnTo>
                    <a:pt x="687889" y="181403"/>
                  </a:lnTo>
                  <a:lnTo>
                    <a:pt x="701737" y="179357"/>
                  </a:lnTo>
                  <a:lnTo>
                    <a:pt x="724081" y="175532"/>
                  </a:lnTo>
                  <a:lnTo>
                    <a:pt x="744967" y="172102"/>
                  </a:lnTo>
                  <a:lnTo>
                    <a:pt x="764395" y="169067"/>
                  </a:lnTo>
                  <a:lnTo>
                    <a:pt x="782364" y="166427"/>
                  </a:lnTo>
                </a:path>
              </a:pathLst>
            </a:custGeom>
            <a:ln w="41399">
              <a:solidFill>
                <a:srgbClr val="8AAAC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95417" y="4809210"/>
              <a:ext cx="66790" cy="225315"/>
            </a:xfrm>
            <a:prstGeom prst="rect">
              <a:avLst/>
            </a:prstGeom>
          </p:spPr>
        </p:pic>
      </p:grpSp>
      <p:sp>
        <p:nvSpPr>
          <p:cNvPr id="17" name="object 17"/>
          <p:cNvSpPr/>
          <p:nvPr/>
        </p:nvSpPr>
        <p:spPr>
          <a:xfrm>
            <a:off x="1728767" y="4799701"/>
            <a:ext cx="537210" cy="279400"/>
          </a:xfrm>
          <a:custGeom>
            <a:avLst/>
            <a:gdLst/>
            <a:ahLst/>
            <a:cxnLst/>
            <a:rect l="l" t="t" r="r" b="b"/>
            <a:pathLst>
              <a:path w="537210" h="279400">
                <a:moveTo>
                  <a:pt x="8006" y="4699"/>
                </a:moveTo>
                <a:lnTo>
                  <a:pt x="2948" y="4701"/>
                </a:lnTo>
                <a:lnTo>
                  <a:pt x="324" y="4702"/>
                </a:lnTo>
                <a:lnTo>
                  <a:pt x="134" y="4702"/>
                </a:lnTo>
                <a:lnTo>
                  <a:pt x="0" y="4702"/>
                </a:lnTo>
                <a:lnTo>
                  <a:pt x="506" y="4779"/>
                </a:lnTo>
                <a:lnTo>
                  <a:pt x="888" y="4830"/>
                </a:lnTo>
                <a:lnTo>
                  <a:pt x="4716" y="5339"/>
                </a:lnTo>
                <a:lnTo>
                  <a:pt x="11987" y="6308"/>
                </a:lnTo>
                <a:lnTo>
                  <a:pt x="19258" y="7276"/>
                </a:lnTo>
                <a:lnTo>
                  <a:pt x="25828" y="7959"/>
                </a:lnTo>
                <a:lnTo>
                  <a:pt x="56901" y="9059"/>
                </a:lnTo>
                <a:lnTo>
                  <a:pt x="58033" y="13194"/>
                </a:lnTo>
                <a:lnTo>
                  <a:pt x="36519" y="51146"/>
                </a:lnTo>
                <a:lnTo>
                  <a:pt x="31424" y="59627"/>
                </a:lnTo>
                <a:lnTo>
                  <a:pt x="14615" y="95649"/>
                </a:lnTo>
                <a:lnTo>
                  <a:pt x="11269" y="114990"/>
                </a:lnTo>
                <a:lnTo>
                  <a:pt x="11640" y="123028"/>
                </a:lnTo>
                <a:lnTo>
                  <a:pt x="13029" y="131194"/>
                </a:lnTo>
                <a:lnTo>
                  <a:pt x="15433" y="139489"/>
                </a:lnTo>
              </a:path>
              <a:path w="537210" h="279400">
                <a:moveTo>
                  <a:pt x="37658" y="49242"/>
                </a:moveTo>
                <a:lnTo>
                  <a:pt x="42004" y="53434"/>
                </a:lnTo>
                <a:lnTo>
                  <a:pt x="47156" y="58622"/>
                </a:lnTo>
                <a:lnTo>
                  <a:pt x="53112" y="64805"/>
                </a:lnTo>
                <a:lnTo>
                  <a:pt x="59874" y="71985"/>
                </a:lnTo>
                <a:lnTo>
                  <a:pt x="67075" y="79540"/>
                </a:lnTo>
                <a:lnTo>
                  <a:pt x="74351" y="86852"/>
                </a:lnTo>
                <a:lnTo>
                  <a:pt x="81699" y="93921"/>
                </a:lnTo>
                <a:lnTo>
                  <a:pt x="89122" y="100747"/>
                </a:lnTo>
              </a:path>
              <a:path w="537210" h="279400">
                <a:moveTo>
                  <a:pt x="79832" y="32887"/>
                </a:moveTo>
                <a:lnTo>
                  <a:pt x="117749" y="15916"/>
                </a:lnTo>
                <a:lnTo>
                  <a:pt x="125017" y="13954"/>
                </a:lnTo>
                <a:lnTo>
                  <a:pt x="132353" y="11924"/>
                </a:lnTo>
                <a:lnTo>
                  <a:pt x="139754" y="9824"/>
                </a:lnTo>
                <a:lnTo>
                  <a:pt x="147222" y="7656"/>
                </a:lnTo>
                <a:lnTo>
                  <a:pt x="157224" y="4719"/>
                </a:lnTo>
                <a:lnTo>
                  <a:pt x="162113" y="6112"/>
                </a:lnTo>
                <a:lnTo>
                  <a:pt x="161889" y="11838"/>
                </a:lnTo>
                <a:lnTo>
                  <a:pt x="161664" y="17563"/>
                </a:lnTo>
                <a:lnTo>
                  <a:pt x="160601" y="25160"/>
                </a:lnTo>
                <a:lnTo>
                  <a:pt x="154821" y="62969"/>
                </a:lnTo>
                <a:lnTo>
                  <a:pt x="153687" y="89673"/>
                </a:lnTo>
                <a:lnTo>
                  <a:pt x="152894" y="98989"/>
                </a:lnTo>
                <a:lnTo>
                  <a:pt x="150667" y="108388"/>
                </a:lnTo>
                <a:lnTo>
                  <a:pt x="147007" y="117872"/>
                </a:lnTo>
                <a:lnTo>
                  <a:pt x="141913" y="127441"/>
                </a:lnTo>
              </a:path>
              <a:path w="537210" h="279400">
                <a:moveTo>
                  <a:pt x="10012" y="164230"/>
                </a:moveTo>
                <a:lnTo>
                  <a:pt x="9002" y="166632"/>
                </a:lnTo>
                <a:lnTo>
                  <a:pt x="8633" y="170304"/>
                </a:lnTo>
                <a:lnTo>
                  <a:pt x="8904" y="175248"/>
                </a:lnTo>
                <a:lnTo>
                  <a:pt x="13700" y="218528"/>
                </a:lnTo>
                <a:lnTo>
                  <a:pt x="21666" y="259968"/>
                </a:lnTo>
                <a:lnTo>
                  <a:pt x="24912" y="270091"/>
                </a:lnTo>
                <a:lnTo>
                  <a:pt x="27392" y="277127"/>
                </a:lnTo>
                <a:lnTo>
                  <a:pt x="32256" y="278778"/>
                </a:lnTo>
                <a:lnTo>
                  <a:pt x="39503" y="275042"/>
                </a:lnTo>
              </a:path>
              <a:path w="537210" h="279400">
                <a:moveTo>
                  <a:pt x="121467" y="134992"/>
                </a:moveTo>
                <a:lnTo>
                  <a:pt x="123802" y="140938"/>
                </a:lnTo>
                <a:lnTo>
                  <a:pt x="125267" y="147371"/>
                </a:lnTo>
                <a:lnTo>
                  <a:pt x="125865" y="154291"/>
                </a:lnTo>
                <a:lnTo>
                  <a:pt x="126463" y="161211"/>
                </a:lnTo>
                <a:lnTo>
                  <a:pt x="126792" y="168490"/>
                </a:lnTo>
                <a:lnTo>
                  <a:pt x="126852" y="176128"/>
                </a:lnTo>
                <a:lnTo>
                  <a:pt x="126823" y="182178"/>
                </a:lnTo>
                <a:lnTo>
                  <a:pt x="122628" y="225679"/>
                </a:lnTo>
                <a:lnTo>
                  <a:pt x="95815" y="255430"/>
                </a:lnTo>
                <a:lnTo>
                  <a:pt x="90684" y="256738"/>
                </a:lnTo>
                <a:lnTo>
                  <a:pt x="82416" y="257574"/>
                </a:lnTo>
                <a:lnTo>
                  <a:pt x="71009" y="257936"/>
                </a:lnTo>
                <a:lnTo>
                  <a:pt x="62701" y="258089"/>
                </a:lnTo>
                <a:lnTo>
                  <a:pt x="54887" y="258005"/>
                </a:lnTo>
                <a:lnTo>
                  <a:pt x="12379" y="251183"/>
                </a:lnTo>
                <a:lnTo>
                  <a:pt x="6736" y="247989"/>
                </a:lnTo>
                <a:lnTo>
                  <a:pt x="5003" y="246471"/>
                </a:lnTo>
                <a:lnTo>
                  <a:pt x="4978" y="244674"/>
                </a:lnTo>
                <a:lnTo>
                  <a:pt x="6663" y="242599"/>
                </a:lnTo>
                <a:lnTo>
                  <a:pt x="8347" y="240524"/>
                </a:lnTo>
                <a:lnTo>
                  <a:pt x="44706" y="224199"/>
                </a:lnTo>
                <a:lnTo>
                  <a:pt x="69170" y="218793"/>
                </a:lnTo>
                <a:lnTo>
                  <a:pt x="77051" y="217823"/>
                </a:lnTo>
                <a:lnTo>
                  <a:pt x="84708" y="217240"/>
                </a:lnTo>
                <a:lnTo>
                  <a:pt x="92141" y="217044"/>
                </a:lnTo>
                <a:lnTo>
                  <a:pt x="99575" y="216850"/>
                </a:lnTo>
                <a:lnTo>
                  <a:pt x="105717" y="216537"/>
                </a:lnTo>
                <a:lnTo>
                  <a:pt x="110568" y="216105"/>
                </a:lnTo>
                <a:lnTo>
                  <a:pt x="117963" y="215447"/>
                </a:lnTo>
                <a:lnTo>
                  <a:pt x="123554" y="213638"/>
                </a:lnTo>
                <a:lnTo>
                  <a:pt x="127342" y="210678"/>
                </a:lnTo>
              </a:path>
              <a:path w="537210" h="279400">
                <a:moveTo>
                  <a:pt x="240424" y="578"/>
                </a:moveTo>
                <a:lnTo>
                  <a:pt x="225683" y="31047"/>
                </a:lnTo>
                <a:lnTo>
                  <a:pt x="222140" y="42073"/>
                </a:lnTo>
                <a:lnTo>
                  <a:pt x="218704" y="52579"/>
                </a:lnTo>
                <a:lnTo>
                  <a:pt x="215376" y="62562"/>
                </a:lnTo>
                <a:lnTo>
                  <a:pt x="212288" y="71995"/>
                </a:lnTo>
                <a:lnTo>
                  <a:pt x="209574" y="80848"/>
                </a:lnTo>
                <a:lnTo>
                  <a:pt x="207233" y="89121"/>
                </a:lnTo>
                <a:lnTo>
                  <a:pt x="205266" y="96815"/>
                </a:lnTo>
                <a:lnTo>
                  <a:pt x="202345" y="107474"/>
                </a:lnTo>
                <a:lnTo>
                  <a:pt x="199146" y="116298"/>
                </a:lnTo>
                <a:lnTo>
                  <a:pt x="195669" y="123288"/>
                </a:lnTo>
                <a:lnTo>
                  <a:pt x="191913" y="128444"/>
                </a:lnTo>
              </a:path>
              <a:path w="537210" h="279400">
                <a:moveTo>
                  <a:pt x="207370" y="49569"/>
                </a:moveTo>
                <a:lnTo>
                  <a:pt x="242025" y="74502"/>
                </a:lnTo>
                <a:lnTo>
                  <a:pt x="262399" y="103991"/>
                </a:lnTo>
                <a:lnTo>
                  <a:pt x="263648" y="112181"/>
                </a:lnTo>
              </a:path>
              <a:path w="537210" h="279400">
                <a:moveTo>
                  <a:pt x="260246" y="54442"/>
                </a:moveTo>
                <a:lnTo>
                  <a:pt x="278808" y="54677"/>
                </a:lnTo>
                <a:lnTo>
                  <a:pt x="295458" y="53719"/>
                </a:lnTo>
                <a:lnTo>
                  <a:pt x="310196" y="51569"/>
                </a:lnTo>
                <a:lnTo>
                  <a:pt x="323022" y="48225"/>
                </a:lnTo>
              </a:path>
              <a:path w="537210" h="279400">
                <a:moveTo>
                  <a:pt x="329726" y="28181"/>
                </a:moveTo>
                <a:lnTo>
                  <a:pt x="329727" y="24781"/>
                </a:lnTo>
                <a:lnTo>
                  <a:pt x="329727" y="23017"/>
                </a:lnTo>
                <a:lnTo>
                  <a:pt x="329727" y="22889"/>
                </a:lnTo>
                <a:lnTo>
                  <a:pt x="329735" y="23638"/>
                </a:lnTo>
                <a:lnTo>
                  <a:pt x="329740" y="24229"/>
                </a:lnTo>
                <a:lnTo>
                  <a:pt x="329792" y="30129"/>
                </a:lnTo>
                <a:lnTo>
                  <a:pt x="329892" y="41340"/>
                </a:lnTo>
                <a:lnTo>
                  <a:pt x="329958" y="49634"/>
                </a:lnTo>
                <a:lnTo>
                  <a:pt x="330008" y="57696"/>
                </a:lnTo>
                <a:lnTo>
                  <a:pt x="330041" y="65529"/>
                </a:lnTo>
                <a:lnTo>
                  <a:pt x="330057" y="73130"/>
                </a:lnTo>
                <a:lnTo>
                  <a:pt x="329900" y="80569"/>
                </a:lnTo>
                <a:lnTo>
                  <a:pt x="319006" y="124890"/>
                </a:lnTo>
                <a:lnTo>
                  <a:pt x="311333" y="137554"/>
                </a:lnTo>
                <a:lnTo>
                  <a:pt x="301359" y="151135"/>
                </a:lnTo>
              </a:path>
              <a:path w="537210" h="279400">
                <a:moveTo>
                  <a:pt x="199401" y="196955"/>
                </a:moveTo>
                <a:lnTo>
                  <a:pt x="209515" y="240610"/>
                </a:lnTo>
                <a:lnTo>
                  <a:pt x="213191" y="247657"/>
                </a:lnTo>
                <a:lnTo>
                  <a:pt x="216865" y="254704"/>
                </a:lnTo>
                <a:lnTo>
                  <a:pt x="221098" y="260051"/>
                </a:lnTo>
                <a:lnTo>
                  <a:pt x="225887" y="263699"/>
                </a:lnTo>
                <a:lnTo>
                  <a:pt x="230676" y="267348"/>
                </a:lnTo>
                <a:lnTo>
                  <a:pt x="236215" y="269462"/>
                </a:lnTo>
                <a:lnTo>
                  <a:pt x="242501" y="270042"/>
                </a:lnTo>
                <a:lnTo>
                  <a:pt x="247655" y="270247"/>
                </a:lnTo>
                <a:lnTo>
                  <a:pt x="253685" y="269990"/>
                </a:lnTo>
                <a:lnTo>
                  <a:pt x="260591" y="269271"/>
                </a:lnTo>
                <a:lnTo>
                  <a:pt x="268373" y="268089"/>
                </a:lnTo>
                <a:lnTo>
                  <a:pt x="276289" y="266796"/>
                </a:lnTo>
                <a:lnTo>
                  <a:pt x="283593" y="265739"/>
                </a:lnTo>
                <a:lnTo>
                  <a:pt x="290287" y="264920"/>
                </a:lnTo>
                <a:lnTo>
                  <a:pt x="296371" y="264338"/>
                </a:lnTo>
              </a:path>
              <a:path w="537210" h="279400">
                <a:moveTo>
                  <a:pt x="395168" y="64235"/>
                </a:moveTo>
                <a:lnTo>
                  <a:pt x="379585" y="104714"/>
                </a:lnTo>
                <a:lnTo>
                  <a:pt x="380029" y="110946"/>
                </a:lnTo>
                <a:lnTo>
                  <a:pt x="381514" y="116432"/>
                </a:lnTo>
                <a:lnTo>
                  <a:pt x="382997" y="121918"/>
                </a:lnTo>
                <a:lnTo>
                  <a:pt x="407079" y="133126"/>
                </a:lnTo>
                <a:lnTo>
                  <a:pt x="413551" y="133395"/>
                </a:lnTo>
                <a:lnTo>
                  <a:pt x="440326" y="105334"/>
                </a:lnTo>
                <a:lnTo>
                  <a:pt x="441031" y="96695"/>
                </a:lnTo>
                <a:lnTo>
                  <a:pt x="441737" y="88056"/>
                </a:lnTo>
                <a:lnTo>
                  <a:pt x="440566" y="81526"/>
                </a:lnTo>
                <a:lnTo>
                  <a:pt x="437521" y="77103"/>
                </a:lnTo>
                <a:lnTo>
                  <a:pt x="434476" y="72681"/>
                </a:lnTo>
                <a:lnTo>
                  <a:pt x="430093" y="69836"/>
                </a:lnTo>
                <a:lnTo>
                  <a:pt x="424373" y="68570"/>
                </a:lnTo>
                <a:lnTo>
                  <a:pt x="417339" y="68498"/>
                </a:lnTo>
                <a:lnTo>
                  <a:pt x="408573" y="71012"/>
                </a:lnTo>
                <a:lnTo>
                  <a:pt x="398076" y="76113"/>
                </a:lnTo>
                <a:lnTo>
                  <a:pt x="385846" y="83800"/>
                </a:lnTo>
              </a:path>
              <a:path w="537210" h="279400">
                <a:moveTo>
                  <a:pt x="340977" y="193206"/>
                </a:moveTo>
                <a:lnTo>
                  <a:pt x="341186" y="195442"/>
                </a:lnTo>
                <a:lnTo>
                  <a:pt x="342879" y="197382"/>
                </a:lnTo>
                <a:lnTo>
                  <a:pt x="346056" y="199025"/>
                </a:lnTo>
                <a:lnTo>
                  <a:pt x="349232" y="200667"/>
                </a:lnTo>
                <a:lnTo>
                  <a:pt x="356076" y="200244"/>
                </a:lnTo>
                <a:lnTo>
                  <a:pt x="366587" y="197753"/>
                </a:lnTo>
                <a:lnTo>
                  <a:pt x="374553" y="195894"/>
                </a:lnTo>
                <a:lnTo>
                  <a:pt x="412630" y="187745"/>
                </a:lnTo>
                <a:lnTo>
                  <a:pt x="442250" y="182377"/>
                </a:lnTo>
                <a:lnTo>
                  <a:pt x="458687" y="179677"/>
                </a:lnTo>
              </a:path>
              <a:path w="537210" h="279400">
                <a:moveTo>
                  <a:pt x="536948" y="23701"/>
                </a:moveTo>
                <a:lnTo>
                  <a:pt x="528284" y="72346"/>
                </a:lnTo>
                <a:lnTo>
                  <a:pt x="519788" y="110803"/>
                </a:lnTo>
                <a:lnTo>
                  <a:pt x="517721" y="119911"/>
                </a:lnTo>
                <a:lnTo>
                  <a:pt x="511005" y="158368"/>
                </a:lnTo>
                <a:lnTo>
                  <a:pt x="509604" y="176606"/>
                </a:lnTo>
                <a:lnTo>
                  <a:pt x="509701" y="181373"/>
                </a:lnTo>
                <a:lnTo>
                  <a:pt x="510265" y="184095"/>
                </a:lnTo>
                <a:lnTo>
                  <a:pt x="511061" y="187930"/>
                </a:lnTo>
                <a:lnTo>
                  <a:pt x="515175" y="188583"/>
                </a:lnTo>
                <a:lnTo>
                  <a:pt x="522608" y="186055"/>
                </a:lnTo>
              </a:path>
            </a:pathLst>
          </a:custGeom>
          <a:ln w="41399">
            <a:solidFill>
              <a:srgbClr val="8AAA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object 1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375629" y="4748195"/>
            <a:ext cx="385560" cy="305634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817102" y="4776179"/>
            <a:ext cx="66612" cy="207865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141229" y="1215038"/>
            <a:ext cx="2132625" cy="2906222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7979401" y="4644311"/>
            <a:ext cx="2436874" cy="1830284"/>
          </a:xfrm>
          <a:prstGeom prst="rect">
            <a:avLst/>
          </a:prstGeom>
        </p:spPr>
      </p:pic>
      <p:sp>
        <p:nvSpPr>
          <p:cNvPr id="22" name="object 22"/>
          <p:cNvSpPr/>
          <p:nvPr/>
        </p:nvSpPr>
        <p:spPr>
          <a:xfrm>
            <a:off x="4832722" y="2645307"/>
            <a:ext cx="878840" cy="274320"/>
          </a:xfrm>
          <a:custGeom>
            <a:avLst/>
            <a:gdLst/>
            <a:ahLst/>
            <a:cxnLst/>
            <a:rect l="l" t="t" r="r" b="b"/>
            <a:pathLst>
              <a:path w="878839" h="274319">
                <a:moveTo>
                  <a:pt x="0" y="109132"/>
                </a:moveTo>
                <a:lnTo>
                  <a:pt x="37380" y="109107"/>
                </a:lnTo>
                <a:lnTo>
                  <a:pt x="67752" y="109736"/>
                </a:lnTo>
                <a:lnTo>
                  <a:pt x="91115" y="111019"/>
                </a:lnTo>
                <a:lnTo>
                  <a:pt x="107469" y="112956"/>
                </a:lnTo>
              </a:path>
              <a:path w="878839" h="274319">
                <a:moveTo>
                  <a:pt x="213076" y="4946"/>
                </a:moveTo>
                <a:lnTo>
                  <a:pt x="196223" y="41682"/>
                </a:lnTo>
                <a:lnTo>
                  <a:pt x="187764" y="80947"/>
                </a:lnTo>
                <a:lnTo>
                  <a:pt x="184330" y="123980"/>
                </a:lnTo>
                <a:lnTo>
                  <a:pt x="184455" y="129496"/>
                </a:lnTo>
                <a:lnTo>
                  <a:pt x="201633" y="154451"/>
                </a:lnTo>
                <a:lnTo>
                  <a:pt x="211512" y="151558"/>
                </a:lnTo>
              </a:path>
              <a:path w="878839" h="274319">
                <a:moveTo>
                  <a:pt x="257744" y="11490"/>
                </a:moveTo>
                <a:lnTo>
                  <a:pt x="263085" y="46598"/>
                </a:lnTo>
                <a:lnTo>
                  <a:pt x="263028" y="55757"/>
                </a:lnTo>
                <a:lnTo>
                  <a:pt x="257993" y="99472"/>
                </a:lnTo>
                <a:lnTo>
                  <a:pt x="239112" y="139165"/>
                </a:lnTo>
                <a:lnTo>
                  <a:pt x="215473" y="154827"/>
                </a:lnTo>
                <a:lnTo>
                  <a:pt x="210157" y="156406"/>
                </a:lnTo>
                <a:lnTo>
                  <a:pt x="203298" y="156763"/>
                </a:lnTo>
                <a:lnTo>
                  <a:pt x="194896" y="155900"/>
                </a:lnTo>
                <a:lnTo>
                  <a:pt x="186493" y="155037"/>
                </a:lnTo>
                <a:lnTo>
                  <a:pt x="167158" y="140562"/>
                </a:lnTo>
                <a:lnTo>
                  <a:pt x="167939" y="138810"/>
                </a:lnTo>
                <a:lnTo>
                  <a:pt x="209489" y="118751"/>
                </a:lnTo>
                <a:lnTo>
                  <a:pt x="234398" y="110167"/>
                </a:lnTo>
                <a:lnTo>
                  <a:pt x="249289" y="105248"/>
                </a:lnTo>
              </a:path>
              <a:path w="878839" h="274319">
                <a:moveTo>
                  <a:pt x="317936" y="12415"/>
                </a:moveTo>
                <a:lnTo>
                  <a:pt x="318883" y="18805"/>
                </a:lnTo>
                <a:lnTo>
                  <a:pt x="319563" y="26097"/>
                </a:lnTo>
                <a:lnTo>
                  <a:pt x="319975" y="34289"/>
                </a:lnTo>
                <a:lnTo>
                  <a:pt x="320121" y="43384"/>
                </a:lnTo>
                <a:lnTo>
                  <a:pt x="320093" y="52577"/>
                </a:lnTo>
                <a:lnTo>
                  <a:pt x="318778" y="90989"/>
                </a:lnTo>
                <a:lnTo>
                  <a:pt x="316021" y="132932"/>
                </a:lnTo>
                <a:lnTo>
                  <a:pt x="314674" y="147626"/>
                </a:lnTo>
                <a:lnTo>
                  <a:pt x="314618" y="148220"/>
                </a:lnTo>
                <a:lnTo>
                  <a:pt x="314562" y="148814"/>
                </a:lnTo>
                <a:lnTo>
                  <a:pt x="314510" y="148228"/>
                </a:lnTo>
                <a:lnTo>
                  <a:pt x="314494" y="147639"/>
                </a:lnTo>
                <a:lnTo>
                  <a:pt x="314406" y="144322"/>
                </a:lnTo>
                <a:lnTo>
                  <a:pt x="314243" y="138276"/>
                </a:lnTo>
                <a:lnTo>
                  <a:pt x="314081" y="132229"/>
                </a:lnTo>
                <a:lnTo>
                  <a:pt x="315169" y="127650"/>
                </a:lnTo>
                <a:lnTo>
                  <a:pt x="317508" y="124539"/>
                </a:lnTo>
                <a:lnTo>
                  <a:pt x="319847" y="121427"/>
                </a:lnTo>
                <a:lnTo>
                  <a:pt x="349778" y="112743"/>
                </a:lnTo>
                <a:lnTo>
                  <a:pt x="356590" y="113077"/>
                </a:lnTo>
                <a:lnTo>
                  <a:pt x="363570" y="114160"/>
                </a:lnTo>
                <a:lnTo>
                  <a:pt x="370720" y="115993"/>
                </a:lnTo>
              </a:path>
              <a:path w="878839" h="274319">
                <a:moveTo>
                  <a:pt x="265050" y="204600"/>
                </a:moveTo>
                <a:lnTo>
                  <a:pt x="261432" y="206618"/>
                </a:lnTo>
                <a:lnTo>
                  <a:pt x="256813" y="212158"/>
                </a:lnTo>
                <a:lnTo>
                  <a:pt x="251194" y="221219"/>
                </a:lnTo>
                <a:lnTo>
                  <a:pt x="247670" y="226902"/>
                </a:lnTo>
                <a:lnTo>
                  <a:pt x="245707" y="232982"/>
                </a:lnTo>
                <a:lnTo>
                  <a:pt x="245305" y="239459"/>
                </a:lnTo>
                <a:lnTo>
                  <a:pt x="244903" y="245935"/>
                </a:lnTo>
                <a:lnTo>
                  <a:pt x="246269" y="251345"/>
                </a:lnTo>
                <a:lnTo>
                  <a:pt x="249403" y="255687"/>
                </a:lnTo>
                <a:lnTo>
                  <a:pt x="252537" y="260030"/>
                </a:lnTo>
                <a:lnTo>
                  <a:pt x="290477" y="273846"/>
                </a:lnTo>
                <a:lnTo>
                  <a:pt x="297463" y="273722"/>
                </a:lnTo>
                <a:lnTo>
                  <a:pt x="332790" y="253557"/>
                </a:lnTo>
                <a:lnTo>
                  <a:pt x="337954" y="220551"/>
                </a:lnTo>
                <a:lnTo>
                  <a:pt x="337899" y="209376"/>
                </a:lnTo>
                <a:lnTo>
                  <a:pt x="315727" y="185480"/>
                </a:lnTo>
                <a:lnTo>
                  <a:pt x="310509" y="185625"/>
                </a:lnTo>
                <a:lnTo>
                  <a:pt x="273346" y="208144"/>
                </a:lnTo>
                <a:lnTo>
                  <a:pt x="270013" y="212395"/>
                </a:lnTo>
              </a:path>
              <a:path w="878839" h="274319">
                <a:moveTo>
                  <a:pt x="411481" y="88504"/>
                </a:moveTo>
                <a:lnTo>
                  <a:pt x="407523" y="88504"/>
                </a:lnTo>
                <a:lnTo>
                  <a:pt x="402744" y="89613"/>
                </a:lnTo>
                <a:lnTo>
                  <a:pt x="376553" y="123049"/>
                </a:lnTo>
                <a:lnTo>
                  <a:pt x="374536" y="145230"/>
                </a:lnTo>
                <a:lnTo>
                  <a:pt x="374957" y="151981"/>
                </a:lnTo>
                <a:lnTo>
                  <a:pt x="399799" y="184153"/>
                </a:lnTo>
                <a:lnTo>
                  <a:pt x="403803" y="185084"/>
                </a:lnTo>
                <a:lnTo>
                  <a:pt x="418881" y="174459"/>
                </a:lnTo>
                <a:lnTo>
                  <a:pt x="420278" y="171020"/>
                </a:lnTo>
                <a:lnTo>
                  <a:pt x="421447" y="166272"/>
                </a:lnTo>
                <a:lnTo>
                  <a:pt x="422385" y="160217"/>
                </a:lnTo>
                <a:lnTo>
                  <a:pt x="423325" y="154161"/>
                </a:lnTo>
                <a:lnTo>
                  <a:pt x="423775" y="146540"/>
                </a:lnTo>
                <a:lnTo>
                  <a:pt x="423737" y="137356"/>
                </a:lnTo>
                <a:lnTo>
                  <a:pt x="423699" y="128170"/>
                </a:lnTo>
                <a:lnTo>
                  <a:pt x="415783" y="99084"/>
                </a:lnTo>
                <a:lnTo>
                  <a:pt x="415303" y="98009"/>
                </a:lnTo>
                <a:lnTo>
                  <a:pt x="415783" y="98178"/>
                </a:lnTo>
                <a:lnTo>
                  <a:pt x="416264" y="98347"/>
                </a:lnTo>
                <a:lnTo>
                  <a:pt x="417465" y="98768"/>
                </a:lnTo>
                <a:lnTo>
                  <a:pt x="419386" y="99443"/>
                </a:lnTo>
                <a:lnTo>
                  <a:pt x="421308" y="100117"/>
                </a:lnTo>
                <a:lnTo>
                  <a:pt x="425472" y="100483"/>
                </a:lnTo>
                <a:lnTo>
                  <a:pt x="431879" y="100542"/>
                </a:lnTo>
                <a:lnTo>
                  <a:pt x="437499" y="100181"/>
                </a:lnTo>
                <a:lnTo>
                  <a:pt x="444747" y="99011"/>
                </a:lnTo>
                <a:lnTo>
                  <a:pt x="453623" y="97032"/>
                </a:lnTo>
                <a:lnTo>
                  <a:pt x="464128" y="94242"/>
                </a:lnTo>
                <a:lnTo>
                  <a:pt x="474879" y="91220"/>
                </a:lnTo>
                <a:lnTo>
                  <a:pt x="484493" y="88540"/>
                </a:lnTo>
                <a:lnTo>
                  <a:pt x="492970" y="86201"/>
                </a:lnTo>
                <a:lnTo>
                  <a:pt x="500309" y="84204"/>
                </a:lnTo>
                <a:lnTo>
                  <a:pt x="509338" y="81769"/>
                </a:lnTo>
                <a:lnTo>
                  <a:pt x="514415" y="79087"/>
                </a:lnTo>
                <a:lnTo>
                  <a:pt x="515539" y="76159"/>
                </a:lnTo>
                <a:lnTo>
                  <a:pt x="516664" y="73232"/>
                </a:lnTo>
                <a:lnTo>
                  <a:pt x="517367" y="71402"/>
                </a:lnTo>
                <a:lnTo>
                  <a:pt x="517648" y="70672"/>
                </a:lnTo>
                <a:lnTo>
                  <a:pt x="517928" y="69941"/>
                </a:lnTo>
                <a:lnTo>
                  <a:pt x="518120" y="69795"/>
                </a:lnTo>
                <a:lnTo>
                  <a:pt x="518223" y="70232"/>
                </a:lnTo>
                <a:lnTo>
                  <a:pt x="518326" y="70671"/>
                </a:lnTo>
                <a:lnTo>
                  <a:pt x="518584" y="71767"/>
                </a:lnTo>
                <a:lnTo>
                  <a:pt x="518995" y="73522"/>
                </a:lnTo>
                <a:lnTo>
                  <a:pt x="519407" y="75277"/>
                </a:lnTo>
                <a:lnTo>
                  <a:pt x="519638" y="81576"/>
                </a:lnTo>
                <a:lnTo>
                  <a:pt x="518135" y="120220"/>
                </a:lnTo>
                <a:lnTo>
                  <a:pt x="515560" y="141503"/>
                </a:lnTo>
                <a:lnTo>
                  <a:pt x="514491" y="150711"/>
                </a:lnTo>
                <a:lnTo>
                  <a:pt x="513671" y="158621"/>
                </a:lnTo>
                <a:lnTo>
                  <a:pt x="513099" y="165233"/>
                </a:lnTo>
                <a:lnTo>
                  <a:pt x="512760" y="171371"/>
                </a:lnTo>
                <a:lnTo>
                  <a:pt x="512640" y="177858"/>
                </a:lnTo>
                <a:lnTo>
                  <a:pt x="512737" y="184694"/>
                </a:lnTo>
                <a:lnTo>
                  <a:pt x="513051" y="191880"/>
                </a:lnTo>
                <a:lnTo>
                  <a:pt x="513616" y="201694"/>
                </a:lnTo>
                <a:lnTo>
                  <a:pt x="514843" y="207969"/>
                </a:lnTo>
                <a:lnTo>
                  <a:pt x="516735" y="210707"/>
                </a:lnTo>
                <a:lnTo>
                  <a:pt x="519386" y="214546"/>
                </a:lnTo>
                <a:lnTo>
                  <a:pt x="523532" y="213080"/>
                </a:lnTo>
                <a:lnTo>
                  <a:pt x="529171" y="206310"/>
                </a:lnTo>
              </a:path>
              <a:path w="878839" h="274319">
                <a:moveTo>
                  <a:pt x="554980" y="52426"/>
                </a:moveTo>
                <a:lnTo>
                  <a:pt x="599058" y="47207"/>
                </a:lnTo>
                <a:lnTo>
                  <a:pt x="604571" y="47770"/>
                </a:lnTo>
                <a:lnTo>
                  <a:pt x="610084" y="48333"/>
                </a:lnTo>
                <a:lnTo>
                  <a:pt x="613565" y="50326"/>
                </a:lnTo>
                <a:lnTo>
                  <a:pt x="615014" y="53750"/>
                </a:lnTo>
                <a:lnTo>
                  <a:pt x="616462" y="57174"/>
                </a:lnTo>
                <a:lnTo>
                  <a:pt x="616360" y="61463"/>
                </a:lnTo>
                <a:lnTo>
                  <a:pt x="614708" y="66619"/>
                </a:lnTo>
                <a:lnTo>
                  <a:pt x="613056" y="71775"/>
                </a:lnTo>
                <a:lnTo>
                  <a:pt x="609148" y="78623"/>
                </a:lnTo>
                <a:lnTo>
                  <a:pt x="602982" y="87166"/>
                </a:lnTo>
                <a:lnTo>
                  <a:pt x="598477" y="93498"/>
                </a:lnTo>
                <a:lnTo>
                  <a:pt x="577736" y="128139"/>
                </a:lnTo>
                <a:lnTo>
                  <a:pt x="575381" y="135441"/>
                </a:lnTo>
                <a:lnTo>
                  <a:pt x="574340" y="142094"/>
                </a:lnTo>
              </a:path>
              <a:path w="878839" h="274319">
                <a:moveTo>
                  <a:pt x="605136" y="97686"/>
                </a:moveTo>
                <a:lnTo>
                  <a:pt x="615528" y="99081"/>
                </a:lnTo>
                <a:lnTo>
                  <a:pt x="625920" y="100475"/>
                </a:lnTo>
                <a:lnTo>
                  <a:pt x="636312" y="101870"/>
                </a:lnTo>
                <a:lnTo>
                  <a:pt x="646704" y="103264"/>
                </a:lnTo>
              </a:path>
              <a:path w="878839" h="274319">
                <a:moveTo>
                  <a:pt x="676535" y="0"/>
                </a:moveTo>
                <a:lnTo>
                  <a:pt x="668672" y="39379"/>
                </a:lnTo>
                <a:lnTo>
                  <a:pt x="663751" y="81341"/>
                </a:lnTo>
                <a:lnTo>
                  <a:pt x="662960" y="101557"/>
                </a:lnTo>
                <a:lnTo>
                  <a:pt x="663022" y="107696"/>
                </a:lnTo>
                <a:lnTo>
                  <a:pt x="669594" y="123198"/>
                </a:lnTo>
                <a:lnTo>
                  <a:pt x="671739" y="123211"/>
                </a:lnTo>
                <a:lnTo>
                  <a:pt x="674681" y="122172"/>
                </a:lnTo>
                <a:lnTo>
                  <a:pt x="678421" y="120078"/>
                </a:lnTo>
                <a:lnTo>
                  <a:pt x="682161" y="117985"/>
                </a:lnTo>
                <a:lnTo>
                  <a:pt x="686063" y="116054"/>
                </a:lnTo>
                <a:lnTo>
                  <a:pt x="690126" y="114286"/>
                </a:lnTo>
                <a:lnTo>
                  <a:pt x="694189" y="112517"/>
                </a:lnTo>
                <a:lnTo>
                  <a:pt x="697154" y="113286"/>
                </a:lnTo>
                <a:lnTo>
                  <a:pt x="699021" y="116592"/>
                </a:lnTo>
              </a:path>
              <a:path w="878839" h="274319">
                <a:moveTo>
                  <a:pt x="607672" y="169019"/>
                </a:moveTo>
                <a:lnTo>
                  <a:pt x="605748" y="170572"/>
                </a:lnTo>
                <a:lnTo>
                  <a:pt x="604559" y="171532"/>
                </a:lnTo>
                <a:lnTo>
                  <a:pt x="604106" y="171898"/>
                </a:lnTo>
                <a:lnTo>
                  <a:pt x="603789" y="172153"/>
                </a:lnTo>
                <a:lnTo>
                  <a:pt x="604187" y="172242"/>
                </a:lnTo>
                <a:lnTo>
                  <a:pt x="605299" y="172164"/>
                </a:lnTo>
                <a:lnTo>
                  <a:pt x="606411" y="172088"/>
                </a:lnTo>
                <a:lnTo>
                  <a:pt x="608780" y="171923"/>
                </a:lnTo>
                <a:lnTo>
                  <a:pt x="612405" y="171671"/>
                </a:lnTo>
                <a:lnTo>
                  <a:pt x="616031" y="171419"/>
                </a:lnTo>
                <a:lnTo>
                  <a:pt x="623534" y="170430"/>
                </a:lnTo>
                <a:lnTo>
                  <a:pt x="634916" y="168703"/>
                </a:lnTo>
                <a:lnTo>
                  <a:pt x="643284" y="167542"/>
                </a:lnTo>
                <a:lnTo>
                  <a:pt x="651315" y="166649"/>
                </a:lnTo>
                <a:lnTo>
                  <a:pt x="659009" y="166024"/>
                </a:lnTo>
                <a:lnTo>
                  <a:pt x="666366" y="165668"/>
                </a:lnTo>
                <a:lnTo>
                  <a:pt x="675951" y="165373"/>
                </a:lnTo>
                <a:lnTo>
                  <a:pt x="683301" y="165996"/>
                </a:lnTo>
                <a:lnTo>
                  <a:pt x="688416" y="167538"/>
                </a:lnTo>
                <a:lnTo>
                  <a:pt x="693531" y="169081"/>
                </a:lnTo>
                <a:lnTo>
                  <a:pt x="696876" y="171875"/>
                </a:lnTo>
                <a:lnTo>
                  <a:pt x="698452" y="175920"/>
                </a:lnTo>
                <a:lnTo>
                  <a:pt x="700026" y="179965"/>
                </a:lnTo>
                <a:lnTo>
                  <a:pt x="700426" y="185620"/>
                </a:lnTo>
                <a:lnTo>
                  <a:pt x="699651" y="192883"/>
                </a:lnTo>
                <a:lnTo>
                  <a:pt x="698876" y="200146"/>
                </a:lnTo>
                <a:lnTo>
                  <a:pt x="697020" y="208107"/>
                </a:lnTo>
                <a:lnTo>
                  <a:pt x="694081" y="216764"/>
                </a:lnTo>
                <a:lnTo>
                  <a:pt x="691142" y="225421"/>
                </a:lnTo>
                <a:lnTo>
                  <a:pt x="689010" y="232964"/>
                </a:lnTo>
                <a:lnTo>
                  <a:pt x="687684" y="239391"/>
                </a:lnTo>
                <a:lnTo>
                  <a:pt x="685679" y="249107"/>
                </a:lnTo>
                <a:lnTo>
                  <a:pt x="686048" y="257292"/>
                </a:lnTo>
                <a:lnTo>
                  <a:pt x="688791" y="263946"/>
                </a:lnTo>
              </a:path>
              <a:path w="878839" h="274319">
                <a:moveTo>
                  <a:pt x="779893" y="39613"/>
                </a:moveTo>
                <a:lnTo>
                  <a:pt x="774524" y="40322"/>
                </a:lnTo>
                <a:lnTo>
                  <a:pt x="772756" y="43801"/>
                </a:lnTo>
                <a:lnTo>
                  <a:pt x="774589" y="50048"/>
                </a:lnTo>
                <a:lnTo>
                  <a:pt x="775898" y="54516"/>
                </a:lnTo>
                <a:lnTo>
                  <a:pt x="795042" y="66174"/>
                </a:lnTo>
                <a:lnTo>
                  <a:pt x="799207" y="66830"/>
                </a:lnTo>
                <a:lnTo>
                  <a:pt x="804092" y="66618"/>
                </a:lnTo>
                <a:lnTo>
                  <a:pt x="809697" y="65537"/>
                </a:lnTo>
                <a:lnTo>
                  <a:pt x="815302" y="64457"/>
                </a:lnTo>
                <a:lnTo>
                  <a:pt x="819365" y="62167"/>
                </a:lnTo>
                <a:lnTo>
                  <a:pt x="821888" y="58667"/>
                </a:lnTo>
                <a:lnTo>
                  <a:pt x="824412" y="55167"/>
                </a:lnTo>
                <a:lnTo>
                  <a:pt x="825866" y="51371"/>
                </a:lnTo>
                <a:lnTo>
                  <a:pt x="826252" y="47280"/>
                </a:lnTo>
                <a:lnTo>
                  <a:pt x="826638" y="43189"/>
                </a:lnTo>
                <a:lnTo>
                  <a:pt x="826069" y="39892"/>
                </a:lnTo>
                <a:lnTo>
                  <a:pt x="824545" y="37387"/>
                </a:lnTo>
                <a:lnTo>
                  <a:pt x="823021" y="34882"/>
                </a:lnTo>
                <a:lnTo>
                  <a:pt x="819905" y="33505"/>
                </a:lnTo>
                <a:lnTo>
                  <a:pt x="815197" y="33253"/>
                </a:lnTo>
                <a:lnTo>
                  <a:pt x="810488" y="33002"/>
                </a:lnTo>
                <a:lnTo>
                  <a:pt x="804734" y="35231"/>
                </a:lnTo>
                <a:lnTo>
                  <a:pt x="797933" y="39941"/>
                </a:lnTo>
                <a:lnTo>
                  <a:pt x="791132" y="44651"/>
                </a:lnTo>
                <a:lnTo>
                  <a:pt x="785302" y="49350"/>
                </a:lnTo>
                <a:lnTo>
                  <a:pt x="780441" y="54038"/>
                </a:lnTo>
                <a:lnTo>
                  <a:pt x="775581" y="58726"/>
                </a:lnTo>
                <a:lnTo>
                  <a:pt x="771211" y="63649"/>
                </a:lnTo>
                <a:lnTo>
                  <a:pt x="767332" y="68806"/>
                </a:lnTo>
                <a:lnTo>
                  <a:pt x="763453" y="73963"/>
                </a:lnTo>
                <a:lnTo>
                  <a:pt x="760537" y="80042"/>
                </a:lnTo>
                <a:lnTo>
                  <a:pt x="758585" y="87042"/>
                </a:lnTo>
                <a:lnTo>
                  <a:pt x="756633" y="94042"/>
                </a:lnTo>
                <a:lnTo>
                  <a:pt x="755492" y="101521"/>
                </a:lnTo>
                <a:lnTo>
                  <a:pt x="755163" y="109480"/>
                </a:lnTo>
                <a:lnTo>
                  <a:pt x="754833" y="117438"/>
                </a:lnTo>
                <a:lnTo>
                  <a:pt x="755699" y="125057"/>
                </a:lnTo>
                <a:lnTo>
                  <a:pt x="757760" y="132338"/>
                </a:lnTo>
                <a:lnTo>
                  <a:pt x="759820" y="139619"/>
                </a:lnTo>
                <a:lnTo>
                  <a:pt x="787101" y="157430"/>
                </a:lnTo>
                <a:lnTo>
                  <a:pt x="798253" y="155796"/>
                </a:lnTo>
              </a:path>
              <a:path w="878839" h="274319">
                <a:moveTo>
                  <a:pt x="832496" y="77360"/>
                </a:moveTo>
                <a:lnTo>
                  <a:pt x="834146" y="76263"/>
                </a:lnTo>
                <a:lnTo>
                  <a:pt x="834549" y="77458"/>
                </a:lnTo>
                <a:lnTo>
                  <a:pt x="833707" y="80943"/>
                </a:lnTo>
                <a:lnTo>
                  <a:pt x="817843" y="120880"/>
                </a:lnTo>
                <a:lnTo>
                  <a:pt x="804072" y="143832"/>
                </a:lnTo>
                <a:lnTo>
                  <a:pt x="796730" y="152274"/>
                </a:lnTo>
              </a:path>
              <a:path w="878839" h="274319">
                <a:moveTo>
                  <a:pt x="741140" y="158652"/>
                </a:moveTo>
                <a:lnTo>
                  <a:pt x="747391" y="159608"/>
                </a:lnTo>
                <a:lnTo>
                  <a:pt x="755745" y="158962"/>
                </a:lnTo>
                <a:lnTo>
                  <a:pt x="766201" y="156713"/>
                </a:lnTo>
                <a:lnTo>
                  <a:pt x="774037" y="155095"/>
                </a:lnTo>
                <a:lnTo>
                  <a:pt x="824258" y="148486"/>
                </a:lnTo>
                <a:lnTo>
                  <a:pt x="840612" y="147773"/>
                </a:lnTo>
                <a:lnTo>
                  <a:pt x="858941" y="147444"/>
                </a:lnTo>
              </a:path>
              <a:path w="878839" h="274319">
                <a:moveTo>
                  <a:pt x="810045" y="214494"/>
                </a:moveTo>
                <a:lnTo>
                  <a:pt x="806244" y="221270"/>
                </a:lnTo>
                <a:lnTo>
                  <a:pt x="803958" y="225860"/>
                </a:lnTo>
                <a:lnTo>
                  <a:pt x="803186" y="228266"/>
                </a:lnTo>
                <a:lnTo>
                  <a:pt x="802651" y="229936"/>
                </a:lnTo>
                <a:lnTo>
                  <a:pt x="803138" y="232599"/>
                </a:lnTo>
                <a:lnTo>
                  <a:pt x="835249" y="253958"/>
                </a:lnTo>
                <a:lnTo>
                  <a:pt x="842739" y="254588"/>
                </a:lnTo>
                <a:lnTo>
                  <a:pt x="850034" y="253376"/>
                </a:lnTo>
                <a:lnTo>
                  <a:pt x="857135" y="250322"/>
                </a:lnTo>
                <a:lnTo>
                  <a:pt x="864236" y="247269"/>
                </a:lnTo>
                <a:lnTo>
                  <a:pt x="878306" y="215327"/>
                </a:lnTo>
                <a:lnTo>
                  <a:pt x="876921" y="210432"/>
                </a:lnTo>
                <a:lnTo>
                  <a:pt x="873949" y="206367"/>
                </a:lnTo>
                <a:lnTo>
                  <a:pt x="870977" y="202302"/>
                </a:lnTo>
                <a:lnTo>
                  <a:pt x="866557" y="199689"/>
                </a:lnTo>
                <a:lnTo>
                  <a:pt x="860690" y="198528"/>
                </a:lnTo>
                <a:lnTo>
                  <a:pt x="854823" y="197366"/>
                </a:lnTo>
                <a:lnTo>
                  <a:pt x="849641" y="197166"/>
                </a:lnTo>
                <a:lnTo>
                  <a:pt x="845147" y="197928"/>
                </a:lnTo>
                <a:lnTo>
                  <a:pt x="840653" y="198690"/>
                </a:lnTo>
                <a:lnTo>
                  <a:pt x="810250" y="222414"/>
                </a:lnTo>
                <a:lnTo>
                  <a:pt x="804226" y="230800"/>
                </a:lnTo>
              </a:path>
            </a:pathLst>
          </a:custGeom>
          <a:ln w="35032">
            <a:solidFill>
              <a:srgbClr val="F3AB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835868" y="3267242"/>
            <a:ext cx="114300" cy="19050"/>
          </a:xfrm>
          <a:custGeom>
            <a:avLst/>
            <a:gdLst/>
            <a:ahLst/>
            <a:cxnLst/>
            <a:rect l="l" t="t" r="r" b="b"/>
            <a:pathLst>
              <a:path w="114300" h="19050">
                <a:moveTo>
                  <a:pt x="0" y="18682"/>
                </a:moveTo>
                <a:lnTo>
                  <a:pt x="38866" y="6243"/>
                </a:lnTo>
                <a:lnTo>
                  <a:pt x="81394" y="0"/>
                </a:lnTo>
                <a:lnTo>
                  <a:pt x="88679" y="166"/>
                </a:lnTo>
                <a:lnTo>
                  <a:pt x="96567" y="954"/>
                </a:lnTo>
                <a:lnTo>
                  <a:pt x="105057" y="2363"/>
                </a:lnTo>
                <a:lnTo>
                  <a:pt x="114149" y="4393"/>
                </a:lnTo>
              </a:path>
            </a:pathLst>
          </a:custGeom>
          <a:ln w="35032">
            <a:solidFill>
              <a:srgbClr val="F3AB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061322" y="3163018"/>
            <a:ext cx="706755" cy="270510"/>
          </a:xfrm>
          <a:custGeom>
            <a:avLst/>
            <a:gdLst/>
            <a:ahLst/>
            <a:cxnLst/>
            <a:rect l="l" t="t" r="r" b="b"/>
            <a:pathLst>
              <a:path w="706754" h="270510">
                <a:moveTo>
                  <a:pt x="0" y="39578"/>
                </a:moveTo>
                <a:lnTo>
                  <a:pt x="4941" y="37708"/>
                </a:lnTo>
                <a:lnTo>
                  <a:pt x="11173" y="36222"/>
                </a:lnTo>
                <a:lnTo>
                  <a:pt x="18693" y="35120"/>
                </a:lnTo>
                <a:lnTo>
                  <a:pt x="26214" y="34017"/>
                </a:lnTo>
                <a:lnTo>
                  <a:pt x="34047" y="33269"/>
                </a:lnTo>
                <a:lnTo>
                  <a:pt x="42194" y="32875"/>
                </a:lnTo>
                <a:lnTo>
                  <a:pt x="50341" y="32481"/>
                </a:lnTo>
                <a:lnTo>
                  <a:pt x="66543" y="38027"/>
                </a:lnTo>
                <a:lnTo>
                  <a:pt x="68036" y="41113"/>
                </a:lnTo>
                <a:lnTo>
                  <a:pt x="54016" y="77059"/>
                </a:lnTo>
                <a:lnTo>
                  <a:pt x="44775" y="93042"/>
                </a:lnTo>
                <a:lnTo>
                  <a:pt x="40302" y="100848"/>
                </a:lnTo>
                <a:lnTo>
                  <a:pt x="21198" y="139871"/>
                </a:lnTo>
                <a:lnTo>
                  <a:pt x="17564" y="154551"/>
                </a:lnTo>
                <a:lnTo>
                  <a:pt x="17074" y="159370"/>
                </a:lnTo>
                <a:lnTo>
                  <a:pt x="21259" y="165049"/>
                </a:lnTo>
                <a:lnTo>
                  <a:pt x="30120" y="171589"/>
                </a:lnTo>
              </a:path>
              <a:path w="706754" h="270510">
                <a:moveTo>
                  <a:pt x="54647" y="96582"/>
                </a:moveTo>
                <a:lnTo>
                  <a:pt x="100242" y="98036"/>
                </a:lnTo>
                <a:lnTo>
                  <a:pt x="137442" y="108532"/>
                </a:lnTo>
                <a:lnTo>
                  <a:pt x="151586" y="115355"/>
                </a:lnTo>
              </a:path>
              <a:path w="706754" h="270510">
                <a:moveTo>
                  <a:pt x="120019" y="159529"/>
                </a:moveTo>
                <a:lnTo>
                  <a:pt x="112104" y="165854"/>
                </a:lnTo>
                <a:lnTo>
                  <a:pt x="107224" y="172297"/>
                </a:lnTo>
                <a:lnTo>
                  <a:pt x="105379" y="178856"/>
                </a:lnTo>
                <a:lnTo>
                  <a:pt x="104116" y="183344"/>
                </a:lnTo>
                <a:lnTo>
                  <a:pt x="103238" y="189055"/>
                </a:lnTo>
                <a:lnTo>
                  <a:pt x="102745" y="195989"/>
                </a:lnTo>
                <a:lnTo>
                  <a:pt x="101877" y="204113"/>
                </a:lnTo>
                <a:lnTo>
                  <a:pt x="100360" y="213210"/>
                </a:lnTo>
                <a:lnTo>
                  <a:pt x="98195" y="223281"/>
                </a:lnTo>
                <a:lnTo>
                  <a:pt x="95380" y="234326"/>
                </a:lnTo>
              </a:path>
              <a:path w="706754" h="270510">
                <a:moveTo>
                  <a:pt x="40311" y="245021"/>
                </a:moveTo>
                <a:lnTo>
                  <a:pt x="79472" y="229380"/>
                </a:lnTo>
                <a:lnTo>
                  <a:pt x="119855" y="218928"/>
                </a:lnTo>
                <a:lnTo>
                  <a:pt x="165549" y="211144"/>
                </a:lnTo>
                <a:lnTo>
                  <a:pt x="173547" y="209957"/>
                </a:lnTo>
                <a:lnTo>
                  <a:pt x="193865" y="203050"/>
                </a:lnTo>
                <a:lnTo>
                  <a:pt x="192391" y="198879"/>
                </a:lnTo>
              </a:path>
              <a:path w="706754" h="270510">
                <a:moveTo>
                  <a:pt x="167107" y="53284"/>
                </a:moveTo>
                <a:lnTo>
                  <a:pt x="203350" y="33897"/>
                </a:lnTo>
                <a:lnTo>
                  <a:pt x="239455" y="29921"/>
                </a:lnTo>
                <a:lnTo>
                  <a:pt x="244356" y="30188"/>
                </a:lnTo>
                <a:lnTo>
                  <a:pt x="246338" y="31084"/>
                </a:lnTo>
                <a:lnTo>
                  <a:pt x="248319" y="31978"/>
                </a:lnTo>
                <a:lnTo>
                  <a:pt x="233907" y="74120"/>
                </a:lnTo>
                <a:lnTo>
                  <a:pt x="220939" y="94752"/>
                </a:lnTo>
                <a:lnTo>
                  <a:pt x="216854" y="101300"/>
                </a:lnTo>
                <a:lnTo>
                  <a:pt x="202841" y="139585"/>
                </a:lnTo>
                <a:lnTo>
                  <a:pt x="202040" y="147649"/>
                </a:lnTo>
              </a:path>
              <a:path w="706754" h="270510">
                <a:moveTo>
                  <a:pt x="220476" y="78112"/>
                </a:moveTo>
                <a:lnTo>
                  <a:pt x="249765" y="106547"/>
                </a:lnTo>
                <a:lnTo>
                  <a:pt x="263991" y="118228"/>
                </a:lnTo>
                <a:lnTo>
                  <a:pt x="269965" y="122884"/>
                </a:lnTo>
              </a:path>
              <a:path w="706754" h="270510">
                <a:moveTo>
                  <a:pt x="259499" y="54757"/>
                </a:moveTo>
                <a:lnTo>
                  <a:pt x="298742" y="43007"/>
                </a:lnTo>
                <a:lnTo>
                  <a:pt x="306211" y="41698"/>
                </a:lnTo>
                <a:lnTo>
                  <a:pt x="311673" y="41032"/>
                </a:lnTo>
                <a:lnTo>
                  <a:pt x="315130" y="41009"/>
                </a:lnTo>
                <a:lnTo>
                  <a:pt x="318587" y="40987"/>
                </a:lnTo>
                <a:lnTo>
                  <a:pt x="320937" y="41423"/>
                </a:lnTo>
                <a:lnTo>
                  <a:pt x="322181" y="42319"/>
                </a:lnTo>
                <a:lnTo>
                  <a:pt x="323424" y="43215"/>
                </a:lnTo>
                <a:lnTo>
                  <a:pt x="323980" y="47690"/>
                </a:lnTo>
                <a:lnTo>
                  <a:pt x="323850" y="55745"/>
                </a:lnTo>
                <a:lnTo>
                  <a:pt x="323719" y="63800"/>
                </a:lnTo>
                <a:lnTo>
                  <a:pt x="312573" y="104596"/>
                </a:lnTo>
                <a:lnTo>
                  <a:pt x="306373" y="117607"/>
                </a:lnTo>
              </a:path>
              <a:path w="706754" h="270510">
                <a:moveTo>
                  <a:pt x="230879" y="164661"/>
                </a:moveTo>
                <a:lnTo>
                  <a:pt x="270037" y="149655"/>
                </a:lnTo>
                <a:lnTo>
                  <a:pt x="314879" y="144879"/>
                </a:lnTo>
                <a:lnTo>
                  <a:pt x="320063" y="146149"/>
                </a:lnTo>
                <a:lnTo>
                  <a:pt x="322547" y="148875"/>
                </a:lnTo>
                <a:lnTo>
                  <a:pt x="325031" y="151600"/>
                </a:lnTo>
                <a:lnTo>
                  <a:pt x="326064" y="154521"/>
                </a:lnTo>
                <a:lnTo>
                  <a:pt x="325646" y="157637"/>
                </a:lnTo>
                <a:lnTo>
                  <a:pt x="296845" y="191599"/>
                </a:lnTo>
                <a:lnTo>
                  <a:pt x="286699" y="201550"/>
                </a:lnTo>
                <a:lnTo>
                  <a:pt x="282217" y="206211"/>
                </a:lnTo>
                <a:lnTo>
                  <a:pt x="278923" y="210006"/>
                </a:lnTo>
                <a:lnTo>
                  <a:pt x="275628" y="213801"/>
                </a:lnTo>
                <a:lnTo>
                  <a:pt x="273549" y="216599"/>
                </a:lnTo>
                <a:lnTo>
                  <a:pt x="272688" y="218400"/>
                </a:lnTo>
                <a:lnTo>
                  <a:pt x="271826" y="220201"/>
                </a:lnTo>
                <a:lnTo>
                  <a:pt x="271884" y="222301"/>
                </a:lnTo>
                <a:lnTo>
                  <a:pt x="272861" y="224701"/>
                </a:lnTo>
                <a:lnTo>
                  <a:pt x="273839" y="227102"/>
                </a:lnTo>
                <a:lnTo>
                  <a:pt x="293465" y="236554"/>
                </a:lnTo>
                <a:lnTo>
                  <a:pt x="299045" y="237435"/>
                </a:lnTo>
                <a:lnTo>
                  <a:pt x="344033" y="227028"/>
                </a:lnTo>
                <a:lnTo>
                  <a:pt x="373698" y="201792"/>
                </a:lnTo>
                <a:lnTo>
                  <a:pt x="378983" y="192487"/>
                </a:lnTo>
                <a:lnTo>
                  <a:pt x="383740" y="181738"/>
                </a:lnTo>
              </a:path>
              <a:path w="706754" h="270510">
                <a:moveTo>
                  <a:pt x="367365" y="78827"/>
                </a:moveTo>
                <a:lnTo>
                  <a:pt x="401296" y="57235"/>
                </a:lnTo>
                <a:lnTo>
                  <a:pt x="410042" y="56059"/>
                </a:lnTo>
                <a:lnTo>
                  <a:pt x="430295" y="71055"/>
                </a:lnTo>
                <a:lnTo>
                  <a:pt x="428803" y="77267"/>
                </a:lnTo>
                <a:lnTo>
                  <a:pt x="404327" y="115825"/>
                </a:lnTo>
                <a:lnTo>
                  <a:pt x="399877" y="121821"/>
                </a:lnTo>
                <a:lnTo>
                  <a:pt x="380992" y="150093"/>
                </a:lnTo>
                <a:lnTo>
                  <a:pt x="378134" y="155381"/>
                </a:lnTo>
                <a:lnTo>
                  <a:pt x="376549" y="158313"/>
                </a:lnTo>
                <a:lnTo>
                  <a:pt x="376238" y="158888"/>
                </a:lnTo>
              </a:path>
              <a:path w="706754" h="270510">
                <a:moveTo>
                  <a:pt x="394168" y="136507"/>
                </a:moveTo>
                <a:lnTo>
                  <a:pt x="400262" y="133316"/>
                </a:lnTo>
                <a:lnTo>
                  <a:pt x="408186" y="131786"/>
                </a:lnTo>
                <a:lnTo>
                  <a:pt x="417939" y="131917"/>
                </a:lnTo>
                <a:lnTo>
                  <a:pt x="428791" y="132448"/>
                </a:lnTo>
                <a:lnTo>
                  <a:pt x="439402" y="133748"/>
                </a:lnTo>
                <a:lnTo>
                  <a:pt x="449771" y="135817"/>
                </a:lnTo>
                <a:lnTo>
                  <a:pt x="459899" y="138654"/>
                </a:lnTo>
              </a:path>
              <a:path w="706754" h="270510">
                <a:moveTo>
                  <a:pt x="506319" y="0"/>
                </a:moveTo>
                <a:lnTo>
                  <a:pt x="498539" y="55601"/>
                </a:lnTo>
                <a:lnTo>
                  <a:pt x="495371" y="98257"/>
                </a:lnTo>
                <a:lnTo>
                  <a:pt x="493348" y="140215"/>
                </a:lnTo>
                <a:lnTo>
                  <a:pt x="492520" y="164307"/>
                </a:lnTo>
                <a:lnTo>
                  <a:pt x="492503" y="165861"/>
                </a:lnTo>
                <a:lnTo>
                  <a:pt x="492501" y="166017"/>
                </a:lnTo>
                <a:lnTo>
                  <a:pt x="492531" y="165654"/>
                </a:lnTo>
                <a:lnTo>
                  <a:pt x="492663" y="163267"/>
                </a:lnTo>
                <a:lnTo>
                  <a:pt x="504776" y="133329"/>
                </a:lnTo>
                <a:lnTo>
                  <a:pt x="508189" y="130170"/>
                </a:lnTo>
                <a:lnTo>
                  <a:pt x="511908" y="127973"/>
                </a:lnTo>
                <a:lnTo>
                  <a:pt x="515933" y="126740"/>
                </a:lnTo>
                <a:lnTo>
                  <a:pt x="519958" y="125505"/>
                </a:lnTo>
                <a:lnTo>
                  <a:pt x="524061" y="124821"/>
                </a:lnTo>
                <a:lnTo>
                  <a:pt x="528242" y="124686"/>
                </a:lnTo>
                <a:lnTo>
                  <a:pt x="533992" y="124500"/>
                </a:lnTo>
                <a:lnTo>
                  <a:pt x="535937" y="126732"/>
                </a:lnTo>
                <a:lnTo>
                  <a:pt x="534076" y="131381"/>
                </a:lnTo>
              </a:path>
              <a:path w="706754" h="270510">
                <a:moveTo>
                  <a:pt x="417545" y="207927"/>
                </a:moveTo>
                <a:lnTo>
                  <a:pt x="455163" y="190875"/>
                </a:lnTo>
                <a:lnTo>
                  <a:pt x="493261" y="184307"/>
                </a:lnTo>
                <a:lnTo>
                  <a:pt x="507548" y="183544"/>
                </a:lnTo>
                <a:lnTo>
                  <a:pt x="513309" y="184649"/>
                </a:lnTo>
                <a:lnTo>
                  <a:pt x="516835" y="187209"/>
                </a:lnTo>
                <a:lnTo>
                  <a:pt x="520361" y="189769"/>
                </a:lnTo>
                <a:lnTo>
                  <a:pt x="522519" y="194793"/>
                </a:lnTo>
                <a:lnTo>
                  <a:pt x="523308" y="202283"/>
                </a:lnTo>
                <a:lnTo>
                  <a:pt x="524097" y="209773"/>
                </a:lnTo>
                <a:lnTo>
                  <a:pt x="524014" y="216500"/>
                </a:lnTo>
                <a:lnTo>
                  <a:pt x="523059" y="222463"/>
                </a:lnTo>
                <a:lnTo>
                  <a:pt x="522105" y="228426"/>
                </a:lnTo>
                <a:lnTo>
                  <a:pt x="522623" y="232815"/>
                </a:lnTo>
                <a:lnTo>
                  <a:pt x="524612" y="235628"/>
                </a:lnTo>
              </a:path>
              <a:path w="706754" h="270510">
                <a:moveTo>
                  <a:pt x="583486" y="64260"/>
                </a:moveTo>
                <a:lnTo>
                  <a:pt x="580232" y="65947"/>
                </a:lnTo>
                <a:lnTo>
                  <a:pt x="580394" y="68583"/>
                </a:lnTo>
                <a:lnTo>
                  <a:pt x="583969" y="72167"/>
                </a:lnTo>
                <a:lnTo>
                  <a:pt x="586563" y="74768"/>
                </a:lnTo>
                <a:lnTo>
                  <a:pt x="589801" y="76908"/>
                </a:lnTo>
                <a:lnTo>
                  <a:pt x="593686" y="78590"/>
                </a:lnTo>
                <a:lnTo>
                  <a:pt x="597569" y="80272"/>
                </a:lnTo>
                <a:lnTo>
                  <a:pt x="602050" y="81260"/>
                </a:lnTo>
                <a:lnTo>
                  <a:pt x="607127" y="81554"/>
                </a:lnTo>
                <a:lnTo>
                  <a:pt x="612204" y="81848"/>
                </a:lnTo>
                <a:lnTo>
                  <a:pt x="631892" y="73515"/>
                </a:lnTo>
                <a:lnTo>
                  <a:pt x="634527" y="70397"/>
                </a:lnTo>
                <a:lnTo>
                  <a:pt x="636510" y="66548"/>
                </a:lnTo>
                <a:lnTo>
                  <a:pt x="637838" y="61972"/>
                </a:lnTo>
                <a:lnTo>
                  <a:pt x="639167" y="57395"/>
                </a:lnTo>
                <a:lnTo>
                  <a:pt x="639771" y="52485"/>
                </a:lnTo>
                <a:lnTo>
                  <a:pt x="639652" y="47243"/>
                </a:lnTo>
                <a:lnTo>
                  <a:pt x="639533" y="42001"/>
                </a:lnTo>
                <a:lnTo>
                  <a:pt x="638231" y="39240"/>
                </a:lnTo>
                <a:lnTo>
                  <a:pt x="635745" y="38960"/>
                </a:lnTo>
                <a:lnTo>
                  <a:pt x="633258" y="38681"/>
                </a:lnTo>
                <a:lnTo>
                  <a:pt x="629612" y="39687"/>
                </a:lnTo>
                <a:lnTo>
                  <a:pt x="624808" y="41977"/>
                </a:lnTo>
                <a:lnTo>
                  <a:pt x="620002" y="44268"/>
                </a:lnTo>
                <a:lnTo>
                  <a:pt x="592455" y="75784"/>
                </a:lnTo>
                <a:lnTo>
                  <a:pt x="586492" y="91610"/>
                </a:lnTo>
                <a:lnTo>
                  <a:pt x="583655" y="100337"/>
                </a:lnTo>
                <a:lnTo>
                  <a:pt x="582007" y="108181"/>
                </a:lnTo>
                <a:lnTo>
                  <a:pt x="581547" y="115143"/>
                </a:lnTo>
                <a:lnTo>
                  <a:pt x="581088" y="122103"/>
                </a:lnTo>
                <a:lnTo>
                  <a:pt x="581055" y="127302"/>
                </a:lnTo>
                <a:lnTo>
                  <a:pt x="581449" y="130740"/>
                </a:lnTo>
                <a:lnTo>
                  <a:pt x="581843" y="134177"/>
                </a:lnTo>
                <a:lnTo>
                  <a:pt x="583452" y="137483"/>
                </a:lnTo>
                <a:lnTo>
                  <a:pt x="586275" y="140657"/>
                </a:lnTo>
                <a:lnTo>
                  <a:pt x="590317" y="145203"/>
                </a:lnTo>
                <a:lnTo>
                  <a:pt x="595446" y="145823"/>
                </a:lnTo>
                <a:lnTo>
                  <a:pt x="601662" y="142518"/>
                </a:lnTo>
              </a:path>
              <a:path w="706754" h="270510">
                <a:moveTo>
                  <a:pt x="635941" y="105458"/>
                </a:moveTo>
                <a:lnTo>
                  <a:pt x="638901" y="104636"/>
                </a:lnTo>
                <a:lnTo>
                  <a:pt x="640434" y="107081"/>
                </a:lnTo>
                <a:lnTo>
                  <a:pt x="640541" y="112794"/>
                </a:lnTo>
                <a:lnTo>
                  <a:pt x="639840" y="119826"/>
                </a:lnTo>
                <a:lnTo>
                  <a:pt x="637507" y="128524"/>
                </a:lnTo>
                <a:lnTo>
                  <a:pt x="633540" y="138885"/>
                </a:lnTo>
                <a:lnTo>
                  <a:pt x="627941" y="150911"/>
                </a:lnTo>
              </a:path>
              <a:path w="706754" h="270510">
                <a:moveTo>
                  <a:pt x="562714" y="169225"/>
                </a:moveTo>
                <a:lnTo>
                  <a:pt x="566863" y="169083"/>
                </a:lnTo>
                <a:lnTo>
                  <a:pt x="573020" y="168099"/>
                </a:lnTo>
                <a:lnTo>
                  <a:pt x="581184" y="166275"/>
                </a:lnTo>
                <a:lnTo>
                  <a:pt x="591355" y="163611"/>
                </a:lnTo>
                <a:lnTo>
                  <a:pt x="598543" y="161752"/>
                </a:lnTo>
                <a:lnTo>
                  <a:pt x="641577" y="153322"/>
                </a:lnTo>
                <a:lnTo>
                  <a:pt x="674060" y="147810"/>
                </a:lnTo>
                <a:lnTo>
                  <a:pt x="690729" y="145104"/>
                </a:lnTo>
              </a:path>
              <a:path w="706754" h="270510">
                <a:moveTo>
                  <a:pt x="643234" y="232163"/>
                </a:moveTo>
                <a:lnTo>
                  <a:pt x="639761" y="237036"/>
                </a:lnTo>
                <a:lnTo>
                  <a:pt x="639381" y="242333"/>
                </a:lnTo>
                <a:lnTo>
                  <a:pt x="642092" y="248055"/>
                </a:lnTo>
                <a:lnTo>
                  <a:pt x="644804" y="253777"/>
                </a:lnTo>
                <a:lnTo>
                  <a:pt x="648381" y="258155"/>
                </a:lnTo>
                <a:lnTo>
                  <a:pt x="652821" y="261188"/>
                </a:lnTo>
                <a:lnTo>
                  <a:pt x="657262" y="264223"/>
                </a:lnTo>
                <a:lnTo>
                  <a:pt x="662461" y="266478"/>
                </a:lnTo>
                <a:lnTo>
                  <a:pt x="668416" y="267953"/>
                </a:lnTo>
                <a:lnTo>
                  <a:pt x="674372" y="269427"/>
                </a:lnTo>
                <a:lnTo>
                  <a:pt x="679381" y="270114"/>
                </a:lnTo>
                <a:lnTo>
                  <a:pt x="683444" y="270015"/>
                </a:lnTo>
                <a:lnTo>
                  <a:pt x="687506" y="269917"/>
                </a:lnTo>
                <a:lnTo>
                  <a:pt x="691892" y="267298"/>
                </a:lnTo>
                <a:lnTo>
                  <a:pt x="696600" y="262159"/>
                </a:lnTo>
                <a:lnTo>
                  <a:pt x="701308" y="257021"/>
                </a:lnTo>
                <a:lnTo>
                  <a:pt x="704142" y="251373"/>
                </a:lnTo>
                <a:lnTo>
                  <a:pt x="705102" y="245214"/>
                </a:lnTo>
                <a:lnTo>
                  <a:pt x="706062" y="239054"/>
                </a:lnTo>
                <a:lnTo>
                  <a:pt x="706141" y="233783"/>
                </a:lnTo>
                <a:lnTo>
                  <a:pt x="705340" y="229401"/>
                </a:lnTo>
                <a:lnTo>
                  <a:pt x="685655" y="214137"/>
                </a:lnTo>
                <a:lnTo>
                  <a:pt x="680475" y="213361"/>
                </a:lnTo>
                <a:lnTo>
                  <a:pt x="675099" y="213383"/>
                </a:lnTo>
                <a:lnTo>
                  <a:pt x="669527" y="214203"/>
                </a:lnTo>
                <a:lnTo>
                  <a:pt x="663954" y="215022"/>
                </a:lnTo>
                <a:lnTo>
                  <a:pt x="637517" y="250072"/>
                </a:lnTo>
                <a:lnTo>
                  <a:pt x="632125" y="265604"/>
                </a:lnTo>
              </a:path>
            </a:pathLst>
          </a:custGeom>
          <a:ln w="35032">
            <a:solidFill>
              <a:srgbClr val="F3AB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63271" y="3257231"/>
            <a:ext cx="13970" cy="81280"/>
          </a:xfrm>
          <a:custGeom>
            <a:avLst/>
            <a:gdLst/>
            <a:ahLst/>
            <a:cxnLst/>
            <a:rect l="l" t="t" r="r" b="b"/>
            <a:pathLst>
              <a:path w="13970" h="81279">
                <a:moveTo>
                  <a:pt x="615" y="0"/>
                </a:moveTo>
                <a:lnTo>
                  <a:pt x="410" y="1742"/>
                </a:lnTo>
                <a:lnTo>
                  <a:pt x="205" y="3483"/>
                </a:lnTo>
                <a:lnTo>
                  <a:pt x="0" y="5225"/>
                </a:lnTo>
              </a:path>
              <a:path w="13970" h="81279">
                <a:moveTo>
                  <a:pt x="10864" y="75786"/>
                </a:moveTo>
                <a:lnTo>
                  <a:pt x="10329" y="79638"/>
                </a:lnTo>
                <a:lnTo>
                  <a:pt x="11242" y="80770"/>
                </a:lnTo>
                <a:lnTo>
                  <a:pt x="13603" y="79184"/>
                </a:lnTo>
              </a:path>
            </a:pathLst>
          </a:custGeom>
          <a:ln w="30462">
            <a:solidFill>
              <a:srgbClr val="F3AB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5804813" y="2636018"/>
            <a:ext cx="415290" cy="250825"/>
            <a:chOff x="5804813" y="2636018"/>
            <a:chExt cx="415290" cy="250825"/>
          </a:xfrm>
        </p:grpSpPr>
        <p:sp>
          <p:nvSpPr>
            <p:cNvPr id="27" name="object 27"/>
            <p:cNvSpPr/>
            <p:nvPr/>
          </p:nvSpPr>
          <p:spPr>
            <a:xfrm>
              <a:off x="5820045" y="2727776"/>
              <a:ext cx="9525" cy="84455"/>
            </a:xfrm>
            <a:custGeom>
              <a:avLst/>
              <a:gdLst/>
              <a:ahLst/>
              <a:cxnLst/>
              <a:rect l="l" t="t" r="r" b="b"/>
              <a:pathLst>
                <a:path w="9525" h="84455">
                  <a:moveTo>
                    <a:pt x="3267" y="3942"/>
                  </a:moveTo>
                  <a:lnTo>
                    <a:pt x="1033" y="1034"/>
                  </a:lnTo>
                  <a:lnTo>
                    <a:pt x="0" y="0"/>
                  </a:lnTo>
                  <a:lnTo>
                    <a:pt x="166" y="837"/>
                  </a:lnTo>
                  <a:lnTo>
                    <a:pt x="335" y="1695"/>
                  </a:lnTo>
                  <a:lnTo>
                    <a:pt x="870" y="4391"/>
                  </a:lnTo>
                  <a:lnTo>
                    <a:pt x="1769" y="8928"/>
                  </a:lnTo>
                </a:path>
                <a:path w="9525" h="84455">
                  <a:moveTo>
                    <a:pt x="695" y="82841"/>
                  </a:moveTo>
                  <a:lnTo>
                    <a:pt x="3631" y="83174"/>
                  </a:lnTo>
                  <a:lnTo>
                    <a:pt x="6569" y="83508"/>
                  </a:lnTo>
                  <a:lnTo>
                    <a:pt x="9505" y="83842"/>
                  </a:lnTo>
                </a:path>
              </a:pathLst>
            </a:custGeom>
            <a:ln w="30462">
              <a:solidFill>
                <a:srgbClr val="F3ABB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860689" y="2636018"/>
              <a:ext cx="359209" cy="250275"/>
            </a:xfrm>
            <a:prstGeom prst="rect">
              <a:avLst/>
            </a:prstGeom>
          </p:spPr>
        </p:pic>
      </p:grpSp>
      <p:pic>
        <p:nvPicPr>
          <p:cNvPr id="29" name="object 29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6287792" y="2680184"/>
            <a:ext cx="882931" cy="209068"/>
          </a:xfrm>
          <a:prstGeom prst="rect">
            <a:avLst/>
          </a:prstGeom>
        </p:spPr>
      </p:pic>
      <p:grpSp>
        <p:nvGrpSpPr>
          <p:cNvPr id="30" name="object 30"/>
          <p:cNvGrpSpPr/>
          <p:nvPr/>
        </p:nvGrpSpPr>
        <p:grpSpPr>
          <a:xfrm>
            <a:off x="6015531" y="3175729"/>
            <a:ext cx="663575" cy="219075"/>
            <a:chOff x="6015531" y="3175729"/>
            <a:chExt cx="663575" cy="219075"/>
          </a:xfrm>
        </p:grpSpPr>
        <p:pic>
          <p:nvPicPr>
            <p:cNvPr id="31" name="object 3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015531" y="3175729"/>
              <a:ext cx="341716" cy="218839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382007" y="3188275"/>
              <a:ext cx="296603" cy="187269"/>
            </a:xfrm>
            <a:prstGeom prst="rect">
              <a:avLst/>
            </a:prstGeom>
          </p:spPr>
        </p:pic>
      </p:grpSp>
      <p:pic>
        <p:nvPicPr>
          <p:cNvPr id="33" name="object 33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4802883" y="3631448"/>
            <a:ext cx="1080031" cy="259361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961963" y="3578406"/>
            <a:ext cx="1043413" cy="268518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7069386" y="3602471"/>
            <a:ext cx="263775" cy="220683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7423911" y="3584849"/>
            <a:ext cx="244766" cy="227081"/>
          </a:xfrm>
          <a:prstGeom prst="rect">
            <a:avLst/>
          </a:prstGeom>
        </p:spPr>
      </p:pic>
      <p:grpSp>
        <p:nvGrpSpPr>
          <p:cNvPr id="37" name="object 37"/>
          <p:cNvGrpSpPr/>
          <p:nvPr/>
        </p:nvGrpSpPr>
        <p:grpSpPr>
          <a:xfrm>
            <a:off x="4811591" y="4004802"/>
            <a:ext cx="416559" cy="239395"/>
            <a:chOff x="4811591" y="4004802"/>
            <a:chExt cx="416559" cy="239395"/>
          </a:xfrm>
        </p:grpSpPr>
        <p:pic>
          <p:nvPicPr>
            <p:cNvPr id="38" name="object 38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4811591" y="4021063"/>
              <a:ext cx="346144" cy="212434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5204214" y="4018510"/>
              <a:ext cx="10160" cy="212090"/>
            </a:xfrm>
            <a:custGeom>
              <a:avLst/>
              <a:gdLst/>
              <a:ahLst/>
              <a:cxnLst/>
              <a:rect l="l" t="t" r="r" b="b"/>
              <a:pathLst>
                <a:path w="10160" h="212089">
                  <a:moveTo>
                    <a:pt x="896" y="4705"/>
                  </a:moveTo>
                  <a:lnTo>
                    <a:pt x="2050" y="2032"/>
                  </a:lnTo>
                  <a:lnTo>
                    <a:pt x="2695" y="538"/>
                  </a:lnTo>
                  <a:lnTo>
                    <a:pt x="2831" y="221"/>
                  </a:lnTo>
                  <a:lnTo>
                    <a:pt x="2927" y="0"/>
                  </a:lnTo>
                  <a:lnTo>
                    <a:pt x="2978" y="917"/>
                  </a:lnTo>
                  <a:lnTo>
                    <a:pt x="2984" y="2973"/>
                  </a:lnTo>
                  <a:lnTo>
                    <a:pt x="2989" y="5029"/>
                  </a:lnTo>
                  <a:lnTo>
                    <a:pt x="3009" y="12464"/>
                  </a:lnTo>
                  <a:lnTo>
                    <a:pt x="3045" y="25279"/>
                  </a:lnTo>
                  <a:lnTo>
                    <a:pt x="3033" y="35310"/>
                  </a:lnTo>
                  <a:lnTo>
                    <a:pt x="2239" y="83466"/>
                  </a:lnTo>
                  <a:lnTo>
                    <a:pt x="1041" y="123499"/>
                  </a:lnTo>
                  <a:lnTo>
                    <a:pt x="621" y="136372"/>
                  </a:lnTo>
                  <a:lnTo>
                    <a:pt x="308" y="147845"/>
                  </a:lnTo>
                  <a:lnTo>
                    <a:pt x="101" y="157918"/>
                  </a:lnTo>
                  <a:lnTo>
                    <a:pt x="0" y="166590"/>
                  </a:lnTo>
                  <a:lnTo>
                    <a:pt x="114" y="174452"/>
                  </a:lnTo>
                  <a:lnTo>
                    <a:pt x="6641" y="211189"/>
                  </a:lnTo>
                  <a:lnTo>
                    <a:pt x="10062" y="211817"/>
                  </a:lnTo>
                </a:path>
              </a:pathLst>
            </a:custGeom>
            <a:ln w="27416">
              <a:solidFill>
                <a:srgbClr val="F3ABB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0" name="object 40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5313367" y="4010603"/>
            <a:ext cx="484727" cy="225052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5927712" y="3993700"/>
            <a:ext cx="150387" cy="244860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221583" y="3993755"/>
            <a:ext cx="246978" cy="209961"/>
          </a:xfrm>
          <a:prstGeom prst="rect">
            <a:avLst/>
          </a:prstGeom>
        </p:spPr>
      </p:pic>
      <p:grpSp>
        <p:nvGrpSpPr>
          <p:cNvPr id="43" name="object 43"/>
          <p:cNvGrpSpPr/>
          <p:nvPr/>
        </p:nvGrpSpPr>
        <p:grpSpPr>
          <a:xfrm>
            <a:off x="6547150" y="3942369"/>
            <a:ext cx="1485265" cy="234315"/>
            <a:chOff x="6547150" y="3942369"/>
            <a:chExt cx="1485265" cy="234315"/>
          </a:xfrm>
        </p:grpSpPr>
        <p:pic>
          <p:nvPicPr>
            <p:cNvPr id="44" name="object 44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6547150" y="3986828"/>
              <a:ext cx="305919" cy="189624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6909868" y="4039257"/>
              <a:ext cx="1270" cy="2540"/>
            </a:xfrm>
            <a:custGeom>
              <a:avLst/>
              <a:gdLst/>
              <a:ahLst/>
              <a:cxnLst/>
              <a:rect l="l" t="t" r="r" b="b"/>
              <a:pathLst>
                <a:path w="1270" h="2539">
                  <a:moveTo>
                    <a:pt x="982" y="2209"/>
                  </a:moveTo>
                  <a:lnTo>
                    <a:pt x="654" y="1473"/>
                  </a:lnTo>
                  <a:lnTo>
                    <a:pt x="327" y="737"/>
                  </a:lnTo>
                  <a:lnTo>
                    <a:pt x="0" y="0"/>
                  </a:lnTo>
                </a:path>
              </a:pathLst>
            </a:custGeom>
            <a:ln w="27416">
              <a:solidFill>
                <a:srgbClr val="F3ABB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6934791" y="3942369"/>
              <a:ext cx="1097125" cy="232800"/>
            </a:xfrm>
            <a:prstGeom prst="rect">
              <a:avLst/>
            </a:prstGeom>
          </p:spPr>
        </p:pic>
      </p:grpSp>
      <p:grpSp>
        <p:nvGrpSpPr>
          <p:cNvPr id="47" name="object 47"/>
          <p:cNvGrpSpPr/>
          <p:nvPr/>
        </p:nvGrpSpPr>
        <p:grpSpPr>
          <a:xfrm>
            <a:off x="4155607" y="1509775"/>
            <a:ext cx="3342004" cy="1024890"/>
            <a:chOff x="4155607" y="1509775"/>
            <a:chExt cx="3342004" cy="1024890"/>
          </a:xfrm>
        </p:grpSpPr>
        <p:pic>
          <p:nvPicPr>
            <p:cNvPr id="48" name="object 48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4155607" y="1887042"/>
              <a:ext cx="119141" cy="163127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4309157" y="1874727"/>
              <a:ext cx="15240" cy="212725"/>
            </a:xfrm>
            <a:custGeom>
              <a:avLst/>
              <a:gdLst/>
              <a:ahLst/>
              <a:cxnLst/>
              <a:rect l="l" t="t" r="r" b="b"/>
              <a:pathLst>
                <a:path w="15239" h="212725">
                  <a:moveTo>
                    <a:pt x="11136" y="0"/>
                  </a:moveTo>
                  <a:lnTo>
                    <a:pt x="11658" y="18763"/>
                  </a:lnTo>
                  <a:lnTo>
                    <a:pt x="11677" y="35971"/>
                  </a:lnTo>
                  <a:lnTo>
                    <a:pt x="11191" y="51623"/>
                  </a:lnTo>
                  <a:lnTo>
                    <a:pt x="6473" y="100482"/>
                  </a:lnTo>
                  <a:lnTo>
                    <a:pt x="4697" y="115462"/>
                  </a:lnTo>
                  <a:lnTo>
                    <a:pt x="2983" y="130570"/>
                  </a:lnTo>
                  <a:lnTo>
                    <a:pt x="1660" y="144240"/>
                  </a:lnTo>
                  <a:lnTo>
                    <a:pt x="726" y="156471"/>
                  </a:lnTo>
                  <a:lnTo>
                    <a:pt x="183" y="167265"/>
                  </a:lnTo>
                  <a:lnTo>
                    <a:pt x="0" y="176780"/>
                  </a:lnTo>
                  <a:lnTo>
                    <a:pt x="144" y="185176"/>
                  </a:lnTo>
                  <a:lnTo>
                    <a:pt x="617" y="192453"/>
                  </a:lnTo>
                  <a:lnTo>
                    <a:pt x="1419" y="198612"/>
                  </a:lnTo>
                  <a:lnTo>
                    <a:pt x="3208" y="208981"/>
                  </a:lnTo>
                  <a:lnTo>
                    <a:pt x="7723" y="212661"/>
                  </a:lnTo>
                  <a:lnTo>
                    <a:pt x="14963" y="209651"/>
                  </a:lnTo>
                </a:path>
              </a:pathLst>
            </a:custGeom>
            <a:ln w="41399">
              <a:solidFill>
                <a:srgbClr val="8AAAC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4309732" y="1821597"/>
              <a:ext cx="314491" cy="329037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4666407" y="1881232"/>
              <a:ext cx="15875" cy="179705"/>
            </a:xfrm>
            <a:custGeom>
              <a:avLst/>
              <a:gdLst/>
              <a:ahLst/>
              <a:cxnLst/>
              <a:rect l="l" t="t" r="r" b="b"/>
              <a:pathLst>
                <a:path w="15875" h="179705">
                  <a:moveTo>
                    <a:pt x="15093" y="0"/>
                  </a:moveTo>
                  <a:lnTo>
                    <a:pt x="15579" y="7375"/>
                  </a:lnTo>
                  <a:lnTo>
                    <a:pt x="15720" y="16973"/>
                  </a:lnTo>
                  <a:lnTo>
                    <a:pt x="15516" y="28795"/>
                  </a:lnTo>
                  <a:lnTo>
                    <a:pt x="12678" y="72310"/>
                  </a:lnTo>
                  <a:lnTo>
                    <a:pt x="7585" y="113022"/>
                  </a:lnTo>
                  <a:lnTo>
                    <a:pt x="6248" y="122748"/>
                  </a:lnTo>
                  <a:lnTo>
                    <a:pt x="4938" y="132328"/>
                  </a:lnTo>
                  <a:lnTo>
                    <a:pt x="3697" y="141819"/>
                  </a:lnTo>
                  <a:lnTo>
                    <a:pt x="2525" y="151223"/>
                  </a:lnTo>
                  <a:lnTo>
                    <a:pt x="1423" y="160539"/>
                  </a:lnTo>
                  <a:lnTo>
                    <a:pt x="0" y="172902"/>
                  </a:lnTo>
                  <a:lnTo>
                    <a:pt x="1114" y="179150"/>
                  </a:lnTo>
                  <a:lnTo>
                    <a:pt x="4768" y="179284"/>
                  </a:lnTo>
                </a:path>
              </a:pathLst>
            </a:custGeom>
            <a:ln w="41399">
              <a:solidFill>
                <a:srgbClr val="8AAAC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4736763" y="1801148"/>
              <a:ext cx="133473" cy="156466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4735126" y="2009464"/>
              <a:ext cx="196850" cy="133985"/>
            </a:xfrm>
            <a:custGeom>
              <a:avLst/>
              <a:gdLst/>
              <a:ahLst/>
              <a:cxnLst/>
              <a:rect l="l" t="t" r="r" b="b"/>
              <a:pathLst>
                <a:path w="196850" h="133985">
                  <a:moveTo>
                    <a:pt x="0" y="5482"/>
                  </a:moveTo>
                  <a:lnTo>
                    <a:pt x="814" y="7935"/>
                  </a:lnTo>
                  <a:lnTo>
                    <a:pt x="5996" y="9121"/>
                  </a:lnTo>
                  <a:lnTo>
                    <a:pt x="15545" y="9037"/>
                  </a:lnTo>
                  <a:lnTo>
                    <a:pt x="70992" y="5065"/>
                  </a:lnTo>
                  <a:lnTo>
                    <a:pt x="89816" y="3353"/>
                  </a:lnTo>
                  <a:lnTo>
                    <a:pt x="105164" y="2062"/>
                  </a:lnTo>
                  <a:lnTo>
                    <a:pt x="117036" y="1192"/>
                  </a:lnTo>
                  <a:lnTo>
                    <a:pt x="125433" y="744"/>
                  </a:lnTo>
                  <a:lnTo>
                    <a:pt x="134312" y="428"/>
                  </a:lnTo>
                  <a:lnTo>
                    <a:pt x="141271" y="179"/>
                  </a:lnTo>
                  <a:lnTo>
                    <a:pt x="146311" y="0"/>
                  </a:lnTo>
                </a:path>
                <a:path w="196850" h="133985">
                  <a:moveTo>
                    <a:pt x="17183" y="69007"/>
                  </a:moveTo>
                  <a:lnTo>
                    <a:pt x="64593" y="52194"/>
                  </a:lnTo>
                  <a:lnTo>
                    <a:pt x="95425" y="48788"/>
                  </a:lnTo>
                  <a:lnTo>
                    <a:pt x="102233" y="49048"/>
                  </a:lnTo>
                  <a:lnTo>
                    <a:pt x="130130" y="74777"/>
                  </a:lnTo>
                  <a:lnTo>
                    <a:pt x="128218" y="80932"/>
                  </a:lnTo>
                  <a:lnTo>
                    <a:pt x="126305" y="87085"/>
                  </a:lnTo>
                  <a:lnTo>
                    <a:pt x="121710" y="94084"/>
                  </a:lnTo>
                  <a:lnTo>
                    <a:pt x="114430" y="101931"/>
                  </a:lnTo>
                  <a:lnTo>
                    <a:pt x="107151" y="109776"/>
                  </a:lnTo>
                  <a:lnTo>
                    <a:pt x="102555" y="114824"/>
                  </a:lnTo>
                  <a:lnTo>
                    <a:pt x="100642" y="117074"/>
                  </a:lnTo>
                  <a:lnTo>
                    <a:pt x="98730" y="119324"/>
                  </a:lnTo>
                  <a:lnTo>
                    <a:pt x="97314" y="121776"/>
                  </a:lnTo>
                  <a:lnTo>
                    <a:pt x="96395" y="124431"/>
                  </a:lnTo>
                  <a:lnTo>
                    <a:pt x="95476" y="127087"/>
                  </a:lnTo>
                  <a:lnTo>
                    <a:pt x="96462" y="129106"/>
                  </a:lnTo>
                  <a:lnTo>
                    <a:pt x="120763" y="133697"/>
                  </a:lnTo>
                  <a:lnTo>
                    <a:pt x="128353" y="133534"/>
                  </a:lnTo>
                  <a:lnTo>
                    <a:pt x="174547" y="126321"/>
                  </a:lnTo>
                  <a:lnTo>
                    <a:pt x="190924" y="121098"/>
                  </a:lnTo>
                  <a:lnTo>
                    <a:pt x="196618" y="118240"/>
                  </a:lnTo>
                </a:path>
              </a:pathLst>
            </a:custGeom>
            <a:ln w="41399">
              <a:solidFill>
                <a:srgbClr val="8AAAC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5032397" y="1871426"/>
              <a:ext cx="321513" cy="211967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5233138" y="1871702"/>
              <a:ext cx="179070" cy="215265"/>
            </a:xfrm>
            <a:custGeom>
              <a:avLst/>
              <a:gdLst/>
              <a:ahLst/>
              <a:cxnLst/>
              <a:rect l="l" t="t" r="r" b="b"/>
              <a:pathLst>
                <a:path w="179070" h="215264">
                  <a:moveTo>
                    <a:pt x="168192" y="0"/>
                  </a:moveTo>
                  <a:lnTo>
                    <a:pt x="176791" y="40032"/>
                  </a:lnTo>
                  <a:lnTo>
                    <a:pt x="178549" y="74879"/>
                  </a:lnTo>
                  <a:lnTo>
                    <a:pt x="178534" y="82002"/>
                  </a:lnTo>
                  <a:lnTo>
                    <a:pt x="173739" y="126089"/>
                  </a:lnTo>
                  <a:lnTo>
                    <a:pt x="163699" y="165766"/>
                  </a:lnTo>
                  <a:lnTo>
                    <a:pt x="159352" y="180697"/>
                  </a:lnTo>
                  <a:lnTo>
                    <a:pt x="157328" y="187669"/>
                  </a:lnTo>
                  <a:lnTo>
                    <a:pt x="155472" y="194112"/>
                  </a:lnTo>
                  <a:lnTo>
                    <a:pt x="153782" y="200026"/>
                  </a:lnTo>
                  <a:lnTo>
                    <a:pt x="151639" y="207559"/>
                  </a:lnTo>
                  <a:lnTo>
                    <a:pt x="150386" y="211962"/>
                  </a:lnTo>
                  <a:lnTo>
                    <a:pt x="150024" y="213234"/>
                  </a:lnTo>
                  <a:lnTo>
                    <a:pt x="149662" y="214507"/>
                  </a:lnTo>
                  <a:lnTo>
                    <a:pt x="149413" y="214936"/>
                  </a:lnTo>
                  <a:lnTo>
                    <a:pt x="149277" y="214523"/>
                  </a:lnTo>
                  <a:lnTo>
                    <a:pt x="149083" y="213935"/>
                  </a:lnTo>
                  <a:lnTo>
                    <a:pt x="148213" y="211286"/>
                  </a:lnTo>
                  <a:lnTo>
                    <a:pt x="146664" y="206574"/>
                  </a:lnTo>
                </a:path>
                <a:path w="179070" h="215264">
                  <a:moveTo>
                    <a:pt x="19672" y="46570"/>
                  </a:moveTo>
                  <a:lnTo>
                    <a:pt x="8860" y="87305"/>
                  </a:lnTo>
                  <a:lnTo>
                    <a:pt x="6195" y="94413"/>
                  </a:lnTo>
                  <a:lnTo>
                    <a:pt x="4114" y="100618"/>
                  </a:lnTo>
                  <a:lnTo>
                    <a:pt x="0" y="122362"/>
                  </a:lnTo>
                  <a:lnTo>
                    <a:pt x="193" y="124969"/>
                  </a:lnTo>
                  <a:lnTo>
                    <a:pt x="732" y="126789"/>
                  </a:lnTo>
                  <a:lnTo>
                    <a:pt x="1494" y="129367"/>
                  </a:lnTo>
                  <a:lnTo>
                    <a:pt x="3347" y="130277"/>
                  </a:lnTo>
                  <a:lnTo>
                    <a:pt x="6291" y="129518"/>
                  </a:lnTo>
                </a:path>
              </a:pathLst>
            </a:custGeom>
            <a:ln w="41399">
              <a:solidFill>
                <a:srgbClr val="8AAAC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4847193" y="2067666"/>
              <a:ext cx="1650190" cy="466790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6323736" y="2053894"/>
              <a:ext cx="1059872" cy="474856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6475889" y="1509775"/>
              <a:ext cx="232037" cy="384054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6729297" y="1562743"/>
              <a:ext cx="213913" cy="143369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6757414" y="1739860"/>
              <a:ext cx="144930" cy="145242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7121265" y="1633514"/>
              <a:ext cx="360045" cy="121920"/>
            </a:xfrm>
            <a:custGeom>
              <a:avLst/>
              <a:gdLst/>
              <a:ahLst/>
              <a:cxnLst/>
              <a:rect l="l" t="t" r="r" b="b"/>
              <a:pathLst>
                <a:path w="360045" h="121919">
                  <a:moveTo>
                    <a:pt x="0" y="86005"/>
                  </a:moveTo>
                  <a:lnTo>
                    <a:pt x="42372" y="79909"/>
                  </a:lnTo>
                  <a:lnTo>
                    <a:pt x="74893" y="76492"/>
                  </a:lnTo>
                  <a:lnTo>
                    <a:pt x="85707" y="75360"/>
                  </a:lnTo>
                  <a:lnTo>
                    <a:pt x="126320" y="70834"/>
                  </a:lnTo>
                  <a:lnTo>
                    <a:pt x="151347" y="67831"/>
                  </a:lnTo>
                  <a:lnTo>
                    <a:pt x="164913" y="66220"/>
                  </a:lnTo>
                  <a:lnTo>
                    <a:pt x="205456" y="61951"/>
                  </a:lnTo>
                  <a:lnTo>
                    <a:pt x="243443" y="58883"/>
                  </a:lnTo>
                  <a:lnTo>
                    <a:pt x="286754" y="56963"/>
                  </a:lnTo>
                  <a:lnTo>
                    <a:pt x="314283" y="56660"/>
                  </a:lnTo>
                  <a:lnTo>
                    <a:pt x="322655" y="56683"/>
                  </a:lnTo>
                  <a:lnTo>
                    <a:pt x="358375" y="57727"/>
                  </a:lnTo>
                  <a:lnTo>
                    <a:pt x="360017" y="56873"/>
                  </a:lnTo>
                  <a:lnTo>
                    <a:pt x="328272" y="31206"/>
                  </a:lnTo>
                  <a:lnTo>
                    <a:pt x="315703" y="22445"/>
                  </a:lnTo>
                  <a:lnTo>
                    <a:pt x="309344" y="17959"/>
                  </a:lnTo>
                  <a:lnTo>
                    <a:pt x="303781" y="13959"/>
                  </a:lnTo>
                  <a:lnTo>
                    <a:pt x="298226" y="9960"/>
                  </a:lnTo>
                  <a:lnTo>
                    <a:pt x="293612" y="6876"/>
                  </a:lnTo>
                  <a:lnTo>
                    <a:pt x="289947" y="4708"/>
                  </a:lnTo>
                  <a:lnTo>
                    <a:pt x="286290" y="2540"/>
                  </a:lnTo>
                  <a:lnTo>
                    <a:pt x="283789" y="1258"/>
                  </a:lnTo>
                  <a:lnTo>
                    <a:pt x="282459" y="862"/>
                  </a:lnTo>
                  <a:lnTo>
                    <a:pt x="281129" y="465"/>
                  </a:lnTo>
                  <a:lnTo>
                    <a:pt x="280284" y="214"/>
                  </a:lnTo>
                  <a:lnTo>
                    <a:pt x="279924" y="106"/>
                  </a:lnTo>
                  <a:lnTo>
                    <a:pt x="279563" y="0"/>
                  </a:lnTo>
                  <a:lnTo>
                    <a:pt x="279577" y="131"/>
                  </a:lnTo>
                  <a:lnTo>
                    <a:pt x="279965" y="502"/>
                  </a:lnTo>
                  <a:lnTo>
                    <a:pt x="280353" y="873"/>
                  </a:lnTo>
                  <a:lnTo>
                    <a:pt x="281261" y="1747"/>
                  </a:lnTo>
                  <a:lnTo>
                    <a:pt x="282695" y="3122"/>
                  </a:lnTo>
                  <a:lnTo>
                    <a:pt x="284129" y="4499"/>
                  </a:lnTo>
                  <a:lnTo>
                    <a:pt x="286816" y="6407"/>
                  </a:lnTo>
                  <a:lnTo>
                    <a:pt x="290772" y="8847"/>
                  </a:lnTo>
                  <a:lnTo>
                    <a:pt x="294727" y="11287"/>
                  </a:lnTo>
                  <a:lnTo>
                    <a:pt x="301073" y="14773"/>
                  </a:lnTo>
                  <a:lnTo>
                    <a:pt x="309808" y="19302"/>
                  </a:lnTo>
                  <a:lnTo>
                    <a:pt x="318550" y="23833"/>
                  </a:lnTo>
                  <a:lnTo>
                    <a:pt x="324999" y="27853"/>
                  </a:lnTo>
                  <a:lnTo>
                    <a:pt x="329163" y="31363"/>
                  </a:lnTo>
                  <a:lnTo>
                    <a:pt x="333326" y="34873"/>
                  </a:lnTo>
                  <a:lnTo>
                    <a:pt x="336035" y="37391"/>
                  </a:lnTo>
                  <a:lnTo>
                    <a:pt x="337288" y="38915"/>
                  </a:lnTo>
                  <a:lnTo>
                    <a:pt x="338542" y="40440"/>
                  </a:lnTo>
                  <a:lnTo>
                    <a:pt x="340066" y="43576"/>
                  </a:lnTo>
                  <a:lnTo>
                    <a:pt x="341860" y="48323"/>
                  </a:lnTo>
                  <a:lnTo>
                    <a:pt x="343655" y="53071"/>
                  </a:lnTo>
                  <a:lnTo>
                    <a:pt x="344611" y="57314"/>
                  </a:lnTo>
                  <a:lnTo>
                    <a:pt x="344728" y="61050"/>
                  </a:lnTo>
                  <a:lnTo>
                    <a:pt x="344846" y="64787"/>
                  </a:lnTo>
                  <a:lnTo>
                    <a:pt x="344146" y="67975"/>
                  </a:lnTo>
                  <a:lnTo>
                    <a:pt x="342636" y="70615"/>
                  </a:lnTo>
                  <a:lnTo>
                    <a:pt x="341126" y="73254"/>
                  </a:lnTo>
                  <a:lnTo>
                    <a:pt x="308883" y="107237"/>
                  </a:lnTo>
                  <a:lnTo>
                    <a:pt x="294381" y="121744"/>
                  </a:lnTo>
                </a:path>
              </a:pathLst>
            </a:custGeom>
            <a:ln w="32400">
              <a:solidFill>
                <a:srgbClr val="F3ABB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2" name="object 62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6061785" y="5591739"/>
            <a:ext cx="366372" cy="311077"/>
          </a:xfrm>
          <a:prstGeom prst="rect">
            <a:avLst/>
          </a:prstGeom>
        </p:spPr>
      </p:pic>
      <p:sp>
        <p:nvSpPr>
          <p:cNvPr id="63" name="object 63"/>
          <p:cNvSpPr/>
          <p:nvPr/>
        </p:nvSpPr>
        <p:spPr>
          <a:xfrm>
            <a:off x="6540124" y="5735791"/>
            <a:ext cx="107950" cy="12700"/>
          </a:xfrm>
          <a:custGeom>
            <a:avLst/>
            <a:gdLst/>
            <a:ahLst/>
            <a:cxnLst/>
            <a:rect l="l" t="t" r="r" b="b"/>
            <a:pathLst>
              <a:path w="107950" h="12700">
                <a:moveTo>
                  <a:pt x="0" y="12654"/>
                </a:moveTo>
                <a:lnTo>
                  <a:pt x="3999" y="12104"/>
                </a:lnTo>
                <a:lnTo>
                  <a:pt x="8950" y="10920"/>
                </a:lnTo>
                <a:lnTo>
                  <a:pt x="14855" y="9105"/>
                </a:lnTo>
                <a:lnTo>
                  <a:pt x="20761" y="7288"/>
                </a:lnTo>
                <a:lnTo>
                  <a:pt x="27860" y="5756"/>
                </a:lnTo>
                <a:lnTo>
                  <a:pt x="73267" y="2286"/>
                </a:lnTo>
                <a:lnTo>
                  <a:pt x="84660" y="2011"/>
                </a:lnTo>
                <a:lnTo>
                  <a:pt x="94173" y="1538"/>
                </a:lnTo>
                <a:lnTo>
                  <a:pt x="101805" y="868"/>
                </a:lnTo>
                <a:lnTo>
                  <a:pt x="107557" y="0"/>
                </a:lnTo>
              </a:path>
            </a:pathLst>
          </a:custGeom>
          <a:ln w="32400">
            <a:solidFill>
              <a:srgbClr val="F3AB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735373" y="5612296"/>
            <a:ext cx="553085" cy="271145"/>
          </a:xfrm>
          <a:custGeom>
            <a:avLst/>
            <a:gdLst/>
            <a:ahLst/>
            <a:cxnLst/>
            <a:rect l="l" t="t" r="r" b="b"/>
            <a:pathLst>
              <a:path w="553084" h="271145">
                <a:moveTo>
                  <a:pt x="72268" y="1185"/>
                </a:moveTo>
                <a:lnTo>
                  <a:pt x="70861" y="0"/>
                </a:lnTo>
                <a:lnTo>
                  <a:pt x="70413" y="59"/>
                </a:lnTo>
                <a:lnTo>
                  <a:pt x="70925" y="1363"/>
                </a:lnTo>
                <a:lnTo>
                  <a:pt x="71301" y="2322"/>
                </a:lnTo>
                <a:lnTo>
                  <a:pt x="72243" y="4721"/>
                </a:lnTo>
                <a:lnTo>
                  <a:pt x="73749" y="8560"/>
                </a:lnTo>
                <a:lnTo>
                  <a:pt x="75255" y="12398"/>
                </a:lnTo>
                <a:lnTo>
                  <a:pt x="76308" y="17027"/>
                </a:lnTo>
                <a:lnTo>
                  <a:pt x="76907" y="22449"/>
                </a:lnTo>
                <a:lnTo>
                  <a:pt x="76895" y="28826"/>
                </a:lnTo>
                <a:lnTo>
                  <a:pt x="75555" y="36121"/>
                </a:lnTo>
                <a:lnTo>
                  <a:pt x="72886" y="44335"/>
                </a:lnTo>
                <a:lnTo>
                  <a:pt x="68887" y="53468"/>
                </a:lnTo>
              </a:path>
              <a:path w="553084" h="271145">
                <a:moveTo>
                  <a:pt x="2488" y="64894"/>
                </a:moveTo>
                <a:lnTo>
                  <a:pt x="895" y="65073"/>
                </a:lnTo>
                <a:lnTo>
                  <a:pt x="67" y="65166"/>
                </a:lnTo>
                <a:lnTo>
                  <a:pt x="486" y="65145"/>
                </a:lnTo>
                <a:lnTo>
                  <a:pt x="848" y="65122"/>
                </a:lnTo>
                <a:lnTo>
                  <a:pt x="4420" y="64894"/>
                </a:lnTo>
                <a:lnTo>
                  <a:pt x="11201" y="64462"/>
                </a:lnTo>
                <a:lnTo>
                  <a:pt x="16799" y="64057"/>
                </a:lnTo>
                <a:lnTo>
                  <a:pt x="23421" y="63490"/>
                </a:lnTo>
                <a:lnTo>
                  <a:pt x="31067" y="62763"/>
                </a:lnTo>
                <a:lnTo>
                  <a:pt x="39737" y="61874"/>
                </a:lnTo>
                <a:lnTo>
                  <a:pt x="53348" y="60585"/>
                </a:lnTo>
                <a:lnTo>
                  <a:pt x="66251" y="59664"/>
                </a:lnTo>
                <a:lnTo>
                  <a:pt x="78445" y="59113"/>
                </a:lnTo>
                <a:lnTo>
                  <a:pt x="89931" y="58931"/>
                </a:lnTo>
              </a:path>
              <a:path w="553084" h="271145">
                <a:moveTo>
                  <a:pt x="53319" y="89730"/>
                </a:moveTo>
                <a:lnTo>
                  <a:pt x="24834" y="122706"/>
                </a:lnTo>
                <a:lnTo>
                  <a:pt x="19773" y="140991"/>
                </a:lnTo>
                <a:lnTo>
                  <a:pt x="20416" y="144024"/>
                </a:lnTo>
                <a:lnTo>
                  <a:pt x="21992" y="146202"/>
                </a:lnTo>
                <a:lnTo>
                  <a:pt x="23569" y="148379"/>
                </a:lnTo>
                <a:lnTo>
                  <a:pt x="25605" y="150291"/>
                </a:lnTo>
                <a:lnTo>
                  <a:pt x="28102" y="151936"/>
                </a:lnTo>
                <a:lnTo>
                  <a:pt x="30599" y="153581"/>
                </a:lnTo>
                <a:lnTo>
                  <a:pt x="33438" y="155011"/>
                </a:lnTo>
                <a:lnTo>
                  <a:pt x="36620" y="156225"/>
                </a:lnTo>
                <a:lnTo>
                  <a:pt x="39802" y="157440"/>
                </a:lnTo>
                <a:lnTo>
                  <a:pt x="43974" y="158228"/>
                </a:lnTo>
                <a:lnTo>
                  <a:pt x="49134" y="158590"/>
                </a:lnTo>
                <a:lnTo>
                  <a:pt x="54295" y="158952"/>
                </a:lnTo>
                <a:lnTo>
                  <a:pt x="58841" y="158591"/>
                </a:lnTo>
                <a:lnTo>
                  <a:pt x="62772" y="157509"/>
                </a:lnTo>
                <a:lnTo>
                  <a:pt x="66703" y="156427"/>
                </a:lnTo>
                <a:lnTo>
                  <a:pt x="80682" y="129119"/>
                </a:lnTo>
                <a:lnTo>
                  <a:pt x="81182" y="122385"/>
                </a:lnTo>
                <a:lnTo>
                  <a:pt x="81146" y="115551"/>
                </a:lnTo>
                <a:lnTo>
                  <a:pt x="80577" y="108618"/>
                </a:lnTo>
                <a:lnTo>
                  <a:pt x="80007" y="101684"/>
                </a:lnTo>
                <a:lnTo>
                  <a:pt x="79156" y="96487"/>
                </a:lnTo>
                <a:lnTo>
                  <a:pt x="78021" y="93024"/>
                </a:lnTo>
                <a:lnTo>
                  <a:pt x="76887" y="89562"/>
                </a:lnTo>
                <a:lnTo>
                  <a:pt x="77189" y="87120"/>
                </a:lnTo>
                <a:lnTo>
                  <a:pt x="78930" y="85697"/>
                </a:lnTo>
                <a:lnTo>
                  <a:pt x="80670" y="84275"/>
                </a:lnTo>
                <a:lnTo>
                  <a:pt x="86214" y="82527"/>
                </a:lnTo>
                <a:lnTo>
                  <a:pt x="95563" y="80451"/>
                </a:lnTo>
                <a:lnTo>
                  <a:pt x="104912" y="78376"/>
                </a:lnTo>
                <a:lnTo>
                  <a:pt x="112697" y="77058"/>
                </a:lnTo>
                <a:lnTo>
                  <a:pt x="118918" y="76497"/>
                </a:lnTo>
                <a:lnTo>
                  <a:pt x="125925" y="76469"/>
                </a:lnTo>
                <a:lnTo>
                  <a:pt x="133229" y="77621"/>
                </a:lnTo>
                <a:lnTo>
                  <a:pt x="140831" y="79954"/>
                </a:lnTo>
                <a:lnTo>
                  <a:pt x="148730" y="83466"/>
                </a:lnTo>
              </a:path>
              <a:path w="553084" h="271145">
                <a:moveTo>
                  <a:pt x="81597" y="139417"/>
                </a:moveTo>
                <a:lnTo>
                  <a:pt x="87896" y="136781"/>
                </a:lnTo>
                <a:lnTo>
                  <a:pt x="94384" y="134289"/>
                </a:lnTo>
                <a:lnTo>
                  <a:pt x="101060" y="131939"/>
                </a:lnTo>
                <a:lnTo>
                  <a:pt x="107925" y="129732"/>
                </a:lnTo>
                <a:lnTo>
                  <a:pt x="119033" y="125856"/>
                </a:lnTo>
                <a:lnTo>
                  <a:pt x="132046" y="120462"/>
                </a:lnTo>
                <a:lnTo>
                  <a:pt x="146964" y="113548"/>
                </a:lnTo>
                <a:lnTo>
                  <a:pt x="163787" y="105116"/>
                </a:lnTo>
              </a:path>
              <a:path w="553084" h="271145">
                <a:moveTo>
                  <a:pt x="156895" y="52793"/>
                </a:moveTo>
                <a:lnTo>
                  <a:pt x="154555" y="59517"/>
                </a:lnTo>
                <a:lnTo>
                  <a:pt x="152815" y="67666"/>
                </a:lnTo>
                <a:lnTo>
                  <a:pt x="151678" y="77240"/>
                </a:lnTo>
                <a:lnTo>
                  <a:pt x="150932" y="83513"/>
                </a:lnTo>
                <a:lnTo>
                  <a:pt x="150522" y="89285"/>
                </a:lnTo>
                <a:lnTo>
                  <a:pt x="150448" y="94556"/>
                </a:lnTo>
                <a:lnTo>
                  <a:pt x="150899" y="102245"/>
                </a:lnTo>
                <a:lnTo>
                  <a:pt x="152413" y="113959"/>
                </a:lnTo>
                <a:lnTo>
                  <a:pt x="154990" y="129699"/>
                </a:lnTo>
                <a:lnTo>
                  <a:pt x="158629" y="149464"/>
                </a:lnTo>
              </a:path>
              <a:path w="553084" h="271145">
                <a:moveTo>
                  <a:pt x="67915" y="209527"/>
                </a:moveTo>
                <a:lnTo>
                  <a:pt x="72730" y="205705"/>
                </a:lnTo>
                <a:lnTo>
                  <a:pt x="78572" y="202685"/>
                </a:lnTo>
                <a:lnTo>
                  <a:pt x="85440" y="200466"/>
                </a:lnTo>
                <a:lnTo>
                  <a:pt x="92308" y="198248"/>
                </a:lnTo>
                <a:lnTo>
                  <a:pt x="126283" y="193993"/>
                </a:lnTo>
                <a:lnTo>
                  <a:pt x="132998" y="194152"/>
                </a:lnTo>
                <a:lnTo>
                  <a:pt x="152866" y="206894"/>
                </a:lnTo>
                <a:lnTo>
                  <a:pt x="150589" y="211080"/>
                </a:lnTo>
                <a:lnTo>
                  <a:pt x="121809" y="238366"/>
                </a:lnTo>
                <a:lnTo>
                  <a:pt x="110505" y="247755"/>
                </a:lnTo>
                <a:lnTo>
                  <a:pt x="101958" y="254916"/>
                </a:lnTo>
                <a:lnTo>
                  <a:pt x="96168" y="259850"/>
                </a:lnTo>
                <a:lnTo>
                  <a:pt x="93134" y="262557"/>
                </a:lnTo>
                <a:lnTo>
                  <a:pt x="90927" y="264681"/>
                </a:lnTo>
                <a:lnTo>
                  <a:pt x="89896" y="266253"/>
                </a:lnTo>
                <a:lnTo>
                  <a:pt x="90042" y="267274"/>
                </a:lnTo>
                <a:lnTo>
                  <a:pt x="90188" y="268295"/>
                </a:lnTo>
                <a:lnTo>
                  <a:pt x="92012" y="269174"/>
                </a:lnTo>
                <a:lnTo>
                  <a:pt x="95512" y="269912"/>
                </a:lnTo>
                <a:lnTo>
                  <a:pt x="99012" y="270651"/>
                </a:lnTo>
                <a:lnTo>
                  <a:pt x="140694" y="266685"/>
                </a:lnTo>
                <a:lnTo>
                  <a:pt x="164537" y="254841"/>
                </a:lnTo>
                <a:lnTo>
                  <a:pt x="182792" y="245098"/>
                </a:lnTo>
              </a:path>
              <a:path w="553084" h="271145">
                <a:moveTo>
                  <a:pt x="229628" y="106844"/>
                </a:moveTo>
                <a:lnTo>
                  <a:pt x="221454" y="108961"/>
                </a:lnTo>
                <a:lnTo>
                  <a:pt x="215725" y="111981"/>
                </a:lnTo>
                <a:lnTo>
                  <a:pt x="212440" y="115905"/>
                </a:lnTo>
                <a:lnTo>
                  <a:pt x="210185" y="118599"/>
                </a:lnTo>
                <a:lnTo>
                  <a:pt x="206283" y="134524"/>
                </a:lnTo>
                <a:lnTo>
                  <a:pt x="206499" y="137207"/>
                </a:lnTo>
                <a:lnTo>
                  <a:pt x="207116" y="139687"/>
                </a:lnTo>
                <a:lnTo>
                  <a:pt x="207734" y="142166"/>
                </a:lnTo>
                <a:lnTo>
                  <a:pt x="209151" y="144510"/>
                </a:lnTo>
                <a:lnTo>
                  <a:pt x="211369" y="146718"/>
                </a:lnTo>
                <a:lnTo>
                  <a:pt x="213586" y="148927"/>
                </a:lnTo>
                <a:lnTo>
                  <a:pt x="216509" y="150907"/>
                </a:lnTo>
                <a:lnTo>
                  <a:pt x="220137" y="152658"/>
                </a:lnTo>
                <a:lnTo>
                  <a:pt x="223765" y="154409"/>
                </a:lnTo>
                <a:lnTo>
                  <a:pt x="227754" y="155755"/>
                </a:lnTo>
                <a:lnTo>
                  <a:pt x="232103" y="156697"/>
                </a:lnTo>
                <a:lnTo>
                  <a:pt x="236453" y="157637"/>
                </a:lnTo>
                <a:lnTo>
                  <a:pt x="242315" y="157901"/>
                </a:lnTo>
                <a:lnTo>
                  <a:pt x="249688" y="157488"/>
                </a:lnTo>
                <a:lnTo>
                  <a:pt x="257061" y="157074"/>
                </a:lnTo>
                <a:lnTo>
                  <a:pt x="280364" y="123104"/>
                </a:lnTo>
                <a:lnTo>
                  <a:pt x="279056" y="117289"/>
                </a:lnTo>
                <a:lnTo>
                  <a:pt x="255649" y="100428"/>
                </a:lnTo>
                <a:lnTo>
                  <a:pt x="250304" y="100613"/>
                </a:lnTo>
                <a:lnTo>
                  <a:pt x="244958" y="100798"/>
                </a:lnTo>
                <a:lnTo>
                  <a:pt x="214145" y="113301"/>
                </a:lnTo>
                <a:lnTo>
                  <a:pt x="212544" y="116423"/>
                </a:lnTo>
              </a:path>
              <a:path w="553084" h="271145">
                <a:moveTo>
                  <a:pt x="322060" y="41619"/>
                </a:moveTo>
                <a:lnTo>
                  <a:pt x="323133" y="44319"/>
                </a:lnTo>
                <a:lnTo>
                  <a:pt x="323737" y="48596"/>
                </a:lnTo>
                <a:lnTo>
                  <a:pt x="323874" y="54449"/>
                </a:lnTo>
                <a:lnTo>
                  <a:pt x="324010" y="60302"/>
                </a:lnTo>
                <a:lnTo>
                  <a:pt x="323867" y="67770"/>
                </a:lnTo>
                <a:lnTo>
                  <a:pt x="320513" y="111439"/>
                </a:lnTo>
                <a:lnTo>
                  <a:pt x="319786" y="118949"/>
                </a:lnTo>
                <a:lnTo>
                  <a:pt x="319089" y="126849"/>
                </a:lnTo>
                <a:lnTo>
                  <a:pt x="318422" y="135140"/>
                </a:lnTo>
                <a:lnTo>
                  <a:pt x="317553" y="146455"/>
                </a:lnTo>
                <a:lnTo>
                  <a:pt x="314518" y="152259"/>
                </a:lnTo>
                <a:lnTo>
                  <a:pt x="309318" y="152551"/>
                </a:lnTo>
              </a:path>
              <a:path w="553084" h="271145">
                <a:moveTo>
                  <a:pt x="309392" y="113928"/>
                </a:moveTo>
                <a:lnTo>
                  <a:pt x="342350" y="84896"/>
                </a:lnTo>
                <a:lnTo>
                  <a:pt x="351390" y="78200"/>
                </a:lnTo>
                <a:lnTo>
                  <a:pt x="356875" y="74296"/>
                </a:lnTo>
                <a:lnTo>
                  <a:pt x="358801" y="73183"/>
                </a:lnTo>
                <a:lnTo>
                  <a:pt x="360734" y="72069"/>
                </a:lnTo>
                <a:lnTo>
                  <a:pt x="362195" y="73543"/>
                </a:lnTo>
                <a:lnTo>
                  <a:pt x="364765" y="103746"/>
                </a:lnTo>
                <a:lnTo>
                  <a:pt x="364959" y="110494"/>
                </a:lnTo>
                <a:lnTo>
                  <a:pt x="365299" y="115968"/>
                </a:lnTo>
                <a:lnTo>
                  <a:pt x="364832" y="122915"/>
                </a:lnTo>
                <a:lnTo>
                  <a:pt x="362684" y="131904"/>
                </a:lnTo>
                <a:lnTo>
                  <a:pt x="358854" y="142935"/>
                </a:lnTo>
                <a:lnTo>
                  <a:pt x="353340" y="156009"/>
                </a:lnTo>
              </a:path>
              <a:path w="553084" h="271145">
                <a:moveTo>
                  <a:pt x="249446" y="215488"/>
                </a:moveTo>
                <a:lnTo>
                  <a:pt x="255060" y="214234"/>
                </a:lnTo>
                <a:lnTo>
                  <a:pt x="262027" y="212187"/>
                </a:lnTo>
                <a:lnTo>
                  <a:pt x="270347" y="209347"/>
                </a:lnTo>
                <a:lnTo>
                  <a:pt x="276717" y="207262"/>
                </a:lnTo>
                <a:lnTo>
                  <a:pt x="316909" y="197302"/>
                </a:lnTo>
                <a:lnTo>
                  <a:pt x="320219" y="196809"/>
                </a:lnTo>
                <a:lnTo>
                  <a:pt x="325983" y="196495"/>
                </a:lnTo>
                <a:lnTo>
                  <a:pt x="334202" y="196360"/>
                </a:lnTo>
                <a:lnTo>
                  <a:pt x="342421" y="196225"/>
                </a:lnTo>
                <a:lnTo>
                  <a:pt x="348867" y="197045"/>
                </a:lnTo>
                <a:lnTo>
                  <a:pt x="353542" y="198820"/>
                </a:lnTo>
                <a:lnTo>
                  <a:pt x="358219" y="200595"/>
                </a:lnTo>
                <a:lnTo>
                  <a:pt x="361454" y="203489"/>
                </a:lnTo>
                <a:lnTo>
                  <a:pt x="363248" y="207502"/>
                </a:lnTo>
                <a:lnTo>
                  <a:pt x="365050" y="211514"/>
                </a:lnTo>
                <a:lnTo>
                  <a:pt x="365943" y="216627"/>
                </a:lnTo>
                <a:lnTo>
                  <a:pt x="365936" y="222841"/>
                </a:lnTo>
                <a:lnTo>
                  <a:pt x="365936" y="229055"/>
                </a:lnTo>
                <a:lnTo>
                  <a:pt x="358382" y="263808"/>
                </a:lnTo>
                <a:lnTo>
                  <a:pt x="356821" y="270157"/>
                </a:lnTo>
              </a:path>
              <a:path w="553084" h="271145">
                <a:moveTo>
                  <a:pt x="401473" y="54746"/>
                </a:moveTo>
                <a:lnTo>
                  <a:pt x="388000" y="96105"/>
                </a:lnTo>
                <a:lnTo>
                  <a:pt x="388221" y="103724"/>
                </a:lnTo>
                <a:lnTo>
                  <a:pt x="388450" y="111342"/>
                </a:lnTo>
                <a:lnTo>
                  <a:pt x="390819" y="118034"/>
                </a:lnTo>
                <a:lnTo>
                  <a:pt x="395336" y="123800"/>
                </a:lnTo>
                <a:lnTo>
                  <a:pt x="399852" y="129567"/>
                </a:lnTo>
                <a:lnTo>
                  <a:pt x="405602" y="133994"/>
                </a:lnTo>
                <a:lnTo>
                  <a:pt x="412591" y="137081"/>
                </a:lnTo>
                <a:lnTo>
                  <a:pt x="419574" y="140169"/>
                </a:lnTo>
                <a:lnTo>
                  <a:pt x="426148" y="141686"/>
                </a:lnTo>
                <a:lnTo>
                  <a:pt x="432306" y="141634"/>
                </a:lnTo>
                <a:lnTo>
                  <a:pt x="438458" y="141581"/>
                </a:lnTo>
                <a:lnTo>
                  <a:pt x="458734" y="116459"/>
                </a:lnTo>
                <a:lnTo>
                  <a:pt x="460895" y="109783"/>
                </a:lnTo>
                <a:lnTo>
                  <a:pt x="461872" y="102181"/>
                </a:lnTo>
                <a:lnTo>
                  <a:pt x="461650" y="93654"/>
                </a:lnTo>
                <a:lnTo>
                  <a:pt x="461429" y="85127"/>
                </a:lnTo>
                <a:lnTo>
                  <a:pt x="459247" y="79586"/>
                </a:lnTo>
                <a:lnTo>
                  <a:pt x="455097" y="77031"/>
                </a:lnTo>
                <a:lnTo>
                  <a:pt x="450948" y="74475"/>
                </a:lnTo>
                <a:lnTo>
                  <a:pt x="412910" y="94142"/>
                </a:lnTo>
                <a:lnTo>
                  <a:pt x="387030" y="126075"/>
                </a:lnTo>
                <a:lnTo>
                  <a:pt x="382943" y="133446"/>
                </a:lnTo>
                <a:lnTo>
                  <a:pt x="381834" y="135890"/>
                </a:lnTo>
                <a:lnTo>
                  <a:pt x="380781" y="140097"/>
                </a:lnTo>
                <a:lnTo>
                  <a:pt x="379777" y="146069"/>
                </a:lnTo>
                <a:lnTo>
                  <a:pt x="378772" y="152040"/>
                </a:lnTo>
                <a:lnTo>
                  <a:pt x="379465" y="157560"/>
                </a:lnTo>
                <a:lnTo>
                  <a:pt x="381869" y="162628"/>
                </a:lnTo>
                <a:lnTo>
                  <a:pt x="384266" y="167697"/>
                </a:lnTo>
                <a:lnTo>
                  <a:pt x="421791" y="188570"/>
                </a:lnTo>
                <a:lnTo>
                  <a:pt x="450560" y="194403"/>
                </a:lnTo>
                <a:lnTo>
                  <a:pt x="461162" y="193748"/>
                </a:lnTo>
                <a:lnTo>
                  <a:pt x="472915" y="189762"/>
                </a:lnTo>
                <a:lnTo>
                  <a:pt x="485817" y="182445"/>
                </a:lnTo>
                <a:lnTo>
                  <a:pt x="499868" y="171797"/>
                </a:lnTo>
              </a:path>
              <a:path w="553084" h="271145">
                <a:moveTo>
                  <a:pt x="543545" y="39899"/>
                </a:moveTo>
                <a:lnTo>
                  <a:pt x="544113" y="37845"/>
                </a:lnTo>
                <a:lnTo>
                  <a:pt x="544791" y="37563"/>
                </a:lnTo>
                <a:lnTo>
                  <a:pt x="545574" y="39050"/>
                </a:lnTo>
                <a:lnTo>
                  <a:pt x="546149" y="40139"/>
                </a:lnTo>
                <a:lnTo>
                  <a:pt x="545384" y="83050"/>
                </a:lnTo>
                <a:lnTo>
                  <a:pt x="544992" y="93297"/>
                </a:lnTo>
                <a:lnTo>
                  <a:pt x="544605" y="103777"/>
                </a:lnTo>
                <a:lnTo>
                  <a:pt x="544297" y="114037"/>
                </a:lnTo>
                <a:lnTo>
                  <a:pt x="544068" y="124079"/>
                </a:lnTo>
                <a:lnTo>
                  <a:pt x="543919" y="133902"/>
                </a:lnTo>
                <a:lnTo>
                  <a:pt x="543928" y="143311"/>
                </a:lnTo>
                <a:lnTo>
                  <a:pt x="548518" y="188602"/>
                </a:lnTo>
                <a:lnTo>
                  <a:pt x="550402" y="197837"/>
                </a:lnTo>
                <a:lnTo>
                  <a:pt x="552508" y="206326"/>
                </a:lnTo>
              </a:path>
            </a:pathLst>
          </a:custGeom>
          <a:ln w="32400">
            <a:solidFill>
              <a:srgbClr val="F3AB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5" name="object 65"/>
          <p:cNvPicPr/>
          <p:nvPr/>
        </p:nvPicPr>
        <p:blipFill>
          <a:blip r:embed="rId39" cstate="print"/>
          <a:stretch>
            <a:fillRect/>
          </a:stretch>
        </p:blipFill>
        <p:spPr>
          <a:xfrm>
            <a:off x="7407408" y="5633198"/>
            <a:ext cx="395673" cy="240099"/>
          </a:xfrm>
          <a:prstGeom prst="rect">
            <a:avLst/>
          </a:prstGeom>
        </p:spPr>
      </p:pic>
      <p:pic>
        <p:nvPicPr>
          <p:cNvPr id="66" name="object 66"/>
          <p:cNvPicPr/>
          <p:nvPr/>
        </p:nvPicPr>
        <p:blipFill>
          <a:blip r:embed="rId40" cstate="print"/>
          <a:stretch>
            <a:fillRect/>
          </a:stretch>
        </p:blipFill>
        <p:spPr>
          <a:xfrm>
            <a:off x="3900667" y="6182955"/>
            <a:ext cx="500085" cy="282502"/>
          </a:xfrm>
          <a:prstGeom prst="rect">
            <a:avLst/>
          </a:prstGeom>
        </p:spPr>
      </p:pic>
      <p:pic>
        <p:nvPicPr>
          <p:cNvPr id="67" name="object 67"/>
          <p:cNvPicPr/>
          <p:nvPr/>
        </p:nvPicPr>
        <p:blipFill>
          <a:blip r:embed="rId41" cstate="print"/>
          <a:stretch>
            <a:fillRect/>
          </a:stretch>
        </p:blipFill>
        <p:spPr>
          <a:xfrm>
            <a:off x="4496996" y="6167663"/>
            <a:ext cx="401620" cy="222324"/>
          </a:xfrm>
          <a:prstGeom prst="rect">
            <a:avLst/>
          </a:prstGeom>
        </p:spPr>
      </p:pic>
      <p:grpSp>
        <p:nvGrpSpPr>
          <p:cNvPr id="68" name="object 68"/>
          <p:cNvGrpSpPr/>
          <p:nvPr/>
        </p:nvGrpSpPr>
        <p:grpSpPr>
          <a:xfrm>
            <a:off x="4985758" y="6198705"/>
            <a:ext cx="498475" cy="265430"/>
            <a:chOff x="4985758" y="6198705"/>
            <a:chExt cx="498475" cy="265430"/>
          </a:xfrm>
        </p:grpSpPr>
        <p:pic>
          <p:nvPicPr>
            <p:cNvPr id="69" name="object 69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4985758" y="6198705"/>
              <a:ext cx="430980" cy="265010"/>
            </a:xfrm>
            <a:prstGeom prst="rect">
              <a:avLst/>
            </a:prstGeom>
          </p:spPr>
        </p:pic>
        <p:sp>
          <p:nvSpPr>
            <p:cNvPr id="70" name="object 70"/>
            <p:cNvSpPr/>
            <p:nvPr/>
          </p:nvSpPr>
          <p:spPr>
            <a:xfrm>
              <a:off x="5453533" y="6255349"/>
              <a:ext cx="14604" cy="142875"/>
            </a:xfrm>
            <a:custGeom>
              <a:avLst/>
              <a:gdLst/>
              <a:ahLst/>
              <a:cxnLst/>
              <a:rect l="l" t="t" r="r" b="b"/>
              <a:pathLst>
                <a:path w="14604" h="142875">
                  <a:moveTo>
                    <a:pt x="0" y="3983"/>
                  </a:moveTo>
                  <a:lnTo>
                    <a:pt x="3705" y="0"/>
                  </a:lnTo>
                  <a:lnTo>
                    <a:pt x="6249" y="693"/>
                  </a:lnTo>
                  <a:lnTo>
                    <a:pt x="7631" y="6062"/>
                  </a:lnTo>
                  <a:lnTo>
                    <a:pt x="11785" y="53040"/>
                  </a:lnTo>
                  <a:lnTo>
                    <a:pt x="12247" y="98868"/>
                  </a:lnTo>
                  <a:lnTo>
                    <a:pt x="12332" y="111270"/>
                  </a:lnTo>
                  <a:lnTo>
                    <a:pt x="12432" y="120444"/>
                  </a:lnTo>
                  <a:lnTo>
                    <a:pt x="12545" y="126390"/>
                  </a:lnTo>
                  <a:lnTo>
                    <a:pt x="12706" y="132166"/>
                  </a:lnTo>
                  <a:lnTo>
                    <a:pt x="13293" y="137467"/>
                  </a:lnTo>
                  <a:lnTo>
                    <a:pt x="14306" y="142295"/>
                  </a:lnTo>
                </a:path>
              </a:pathLst>
            </a:custGeom>
            <a:ln w="32400">
              <a:solidFill>
                <a:srgbClr val="F3ABB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1" name="object 71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5587042" y="6184197"/>
            <a:ext cx="323512" cy="247459"/>
          </a:xfrm>
          <a:prstGeom prst="rect">
            <a:avLst/>
          </a:prstGeom>
        </p:spPr>
      </p:pic>
      <p:pic>
        <p:nvPicPr>
          <p:cNvPr id="72" name="object 72"/>
          <p:cNvPicPr/>
          <p:nvPr/>
        </p:nvPicPr>
        <p:blipFill>
          <a:blip r:embed="rId44" cstate="print"/>
          <a:stretch>
            <a:fillRect/>
          </a:stretch>
        </p:blipFill>
        <p:spPr>
          <a:xfrm>
            <a:off x="5992437" y="6212743"/>
            <a:ext cx="253995" cy="167154"/>
          </a:xfrm>
          <a:prstGeom prst="rect">
            <a:avLst/>
          </a:prstGeom>
        </p:spPr>
      </p:pic>
      <p:pic>
        <p:nvPicPr>
          <p:cNvPr id="73" name="object 73"/>
          <p:cNvPicPr/>
          <p:nvPr/>
        </p:nvPicPr>
        <p:blipFill>
          <a:blip r:embed="rId45" cstate="print"/>
          <a:stretch>
            <a:fillRect/>
          </a:stretch>
        </p:blipFill>
        <p:spPr>
          <a:xfrm>
            <a:off x="6320754" y="6181454"/>
            <a:ext cx="472004" cy="239515"/>
          </a:xfrm>
          <a:prstGeom prst="rect">
            <a:avLst/>
          </a:prstGeom>
        </p:spPr>
      </p:pic>
      <p:grpSp>
        <p:nvGrpSpPr>
          <p:cNvPr id="74" name="object 74"/>
          <p:cNvGrpSpPr/>
          <p:nvPr/>
        </p:nvGrpSpPr>
        <p:grpSpPr>
          <a:xfrm>
            <a:off x="6920378" y="6156285"/>
            <a:ext cx="384175" cy="242570"/>
            <a:chOff x="6920378" y="6156285"/>
            <a:chExt cx="384175" cy="242570"/>
          </a:xfrm>
        </p:grpSpPr>
        <p:pic>
          <p:nvPicPr>
            <p:cNvPr id="75" name="object 75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6920378" y="6228604"/>
              <a:ext cx="80961" cy="116905"/>
            </a:xfrm>
            <a:prstGeom prst="rect">
              <a:avLst/>
            </a:prstGeom>
          </p:spPr>
        </p:pic>
        <p:pic>
          <p:nvPicPr>
            <p:cNvPr id="76" name="object 76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7035251" y="6156285"/>
              <a:ext cx="268788" cy="241965"/>
            </a:xfrm>
            <a:prstGeom prst="rect">
              <a:avLst/>
            </a:prstGeom>
          </p:spPr>
        </p:pic>
      </p:grpSp>
      <p:pic>
        <p:nvPicPr>
          <p:cNvPr id="77" name="object 77"/>
          <p:cNvPicPr/>
          <p:nvPr/>
        </p:nvPicPr>
        <p:blipFill>
          <a:blip r:embed="rId48" cstate="print"/>
          <a:stretch>
            <a:fillRect/>
          </a:stretch>
        </p:blipFill>
        <p:spPr>
          <a:xfrm>
            <a:off x="7369315" y="6145480"/>
            <a:ext cx="345498" cy="229023"/>
          </a:xfrm>
          <a:prstGeom prst="rect">
            <a:avLst/>
          </a:prstGeom>
        </p:spPr>
      </p:pic>
      <p:grpSp>
        <p:nvGrpSpPr>
          <p:cNvPr id="78" name="object 78"/>
          <p:cNvGrpSpPr/>
          <p:nvPr/>
        </p:nvGrpSpPr>
        <p:grpSpPr>
          <a:xfrm>
            <a:off x="3872317" y="6597267"/>
            <a:ext cx="614680" cy="264795"/>
            <a:chOff x="3872317" y="6597267"/>
            <a:chExt cx="614680" cy="264795"/>
          </a:xfrm>
        </p:grpSpPr>
        <p:pic>
          <p:nvPicPr>
            <p:cNvPr id="79" name="object 79"/>
            <p:cNvPicPr/>
            <p:nvPr/>
          </p:nvPicPr>
          <p:blipFill>
            <a:blip r:embed="rId49" cstate="print"/>
            <a:stretch>
              <a:fillRect/>
            </a:stretch>
          </p:blipFill>
          <p:spPr>
            <a:xfrm>
              <a:off x="3872317" y="6597267"/>
              <a:ext cx="401232" cy="239846"/>
            </a:xfrm>
            <a:prstGeom prst="rect">
              <a:avLst/>
            </a:prstGeom>
          </p:spPr>
        </p:pic>
        <p:pic>
          <p:nvPicPr>
            <p:cNvPr id="80" name="object 80"/>
            <p:cNvPicPr/>
            <p:nvPr/>
          </p:nvPicPr>
          <p:blipFill>
            <a:blip r:embed="rId50" cstate="print"/>
            <a:stretch>
              <a:fillRect/>
            </a:stretch>
          </p:blipFill>
          <p:spPr>
            <a:xfrm>
              <a:off x="4300289" y="6604008"/>
              <a:ext cx="186391" cy="257980"/>
            </a:xfrm>
            <a:prstGeom prst="rect">
              <a:avLst/>
            </a:prstGeom>
          </p:spPr>
        </p:pic>
      </p:grpSp>
      <p:pic>
        <p:nvPicPr>
          <p:cNvPr id="81" name="object 81"/>
          <p:cNvPicPr/>
          <p:nvPr/>
        </p:nvPicPr>
        <p:blipFill>
          <a:blip r:embed="rId51" cstate="print"/>
          <a:stretch>
            <a:fillRect/>
          </a:stretch>
        </p:blipFill>
        <p:spPr>
          <a:xfrm>
            <a:off x="4561121" y="6602059"/>
            <a:ext cx="373331" cy="210935"/>
          </a:xfrm>
          <a:prstGeom prst="rect">
            <a:avLst/>
          </a:prstGeom>
        </p:spPr>
      </p:pic>
      <p:pic>
        <p:nvPicPr>
          <p:cNvPr id="82" name="object 82"/>
          <p:cNvPicPr/>
          <p:nvPr/>
        </p:nvPicPr>
        <p:blipFill>
          <a:blip r:embed="rId52" cstate="print"/>
          <a:stretch>
            <a:fillRect/>
          </a:stretch>
        </p:blipFill>
        <p:spPr>
          <a:xfrm>
            <a:off x="5018458" y="6583688"/>
            <a:ext cx="478082" cy="257622"/>
          </a:xfrm>
          <a:prstGeom prst="rect">
            <a:avLst/>
          </a:prstGeom>
        </p:spPr>
      </p:pic>
      <p:sp>
        <p:nvSpPr>
          <p:cNvPr id="83" name="object 83"/>
          <p:cNvSpPr/>
          <p:nvPr/>
        </p:nvSpPr>
        <p:spPr>
          <a:xfrm>
            <a:off x="5576967" y="6629196"/>
            <a:ext cx="657225" cy="222250"/>
          </a:xfrm>
          <a:custGeom>
            <a:avLst/>
            <a:gdLst/>
            <a:ahLst/>
            <a:cxnLst/>
            <a:rect l="l" t="t" r="r" b="b"/>
            <a:pathLst>
              <a:path w="657225" h="222250">
                <a:moveTo>
                  <a:pt x="62410" y="4646"/>
                </a:moveTo>
                <a:lnTo>
                  <a:pt x="53154" y="5324"/>
                </a:lnTo>
                <a:lnTo>
                  <a:pt x="48188" y="5687"/>
                </a:lnTo>
                <a:lnTo>
                  <a:pt x="47512" y="5737"/>
                </a:lnTo>
                <a:lnTo>
                  <a:pt x="47037" y="5772"/>
                </a:lnTo>
                <a:lnTo>
                  <a:pt x="46894" y="5809"/>
                </a:lnTo>
                <a:lnTo>
                  <a:pt x="47083" y="5850"/>
                </a:lnTo>
                <a:lnTo>
                  <a:pt x="47272" y="5892"/>
                </a:lnTo>
                <a:lnTo>
                  <a:pt x="64495" y="7743"/>
                </a:lnTo>
                <a:lnTo>
                  <a:pt x="72155" y="8149"/>
                </a:lnTo>
                <a:lnTo>
                  <a:pt x="80529" y="7840"/>
                </a:lnTo>
                <a:lnTo>
                  <a:pt x="89619" y="6814"/>
                </a:lnTo>
                <a:lnTo>
                  <a:pt x="98708" y="5789"/>
                </a:lnTo>
                <a:lnTo>
                  <a:pt x="105542" y="4734"/>
                </a:lnTo>
                <a:lnTo>
                  <a:pt x="110120" y="3651"/>
                </a:lnTo>
                <a:lnTo>
                  <a:pt x="114698" y="2568"/>
                </a:lnTo>
                <a:lnTo>
                  <a:pt x="117846" y="1683"/>
                </a:lnTo>
                <a:lnTo>
                  <a:pt x="119565" y="994"/>
                </a:lnTo>
                <a:lnTo>
                  <a:pt x="121284" y="306"/>
                </a:lnTo>
                <a:lnTo>
                  <a:pt x="121366" y="0"/>
                </a:lnTo>
                <a:lnTo>
                  <a:pt x="119812" y="75"/>
                </a:lnTo>
                <a:lnTo>
                  <a:pt x="118258" y="151"/>
                </a:lnTo>
                <a:lnTo>
                  <a:pt x="114374" y="339"/>
                </a:lnTo>
                <a:lnTo>
                  <a:pt x="108158" y="641"/>
                </a:lnTo>
                <a:lnTo>
                  <a:pt x="101943" y="942"/>
                </a:lnTo>
                <a:lnTo>
                  <a:pt x="94713" y="3458"/>
                </a:lnTo>
                <a:lnTo>
                  <a:pt x="86469" y="8187"/>
                </a:lnTo>
                <a:lnTo>
                  <a:pt x="78223" y="12916"/>
                </a:lnTo>
                <a:lnTo>
                  <a:pt x="54815" y="38572"/>
                </a:lnTo>
                <a:lnTo>
                  <a:pt x="52412" y="43143"/>
                </a:lnTo>
                <a:lnTo>
                  <a:pt x="51056" y="47275"/>
                </a:lnTo>
                <a:lnTo>
                  <a:pt x="50747" y="50965"/>
                </a:lnTo>
                <a:lnTo>
                  <a:pt x="50438" y="54655"/>
                </a:lnTo>
                <a:lnTo>
                  <a:pt x="51208" y="57579"/>
                </a:lnTo>
                <a:lnTo>
                  <a:pt x="53057" y="59737"/>
                </a:lnTo>
                <a:lnTo>
                  <a:pt x="54906" y="61894"/>
                </a:lnTo>
                <a:lnTo>
                  <a:pt x="58577" y="63466"/>
                </a:lnTo>
                <a:lnTo>
                  <a:pt x="64068" y="64454"/>
                </a:lnTo>
                <a:lnTo>
                  <a:pt x="69559" y="65441"/>
                </a:lnTo>
                <a:lnTo>
                  <a:pt x="73549" y="65951"/>
                </a:lnTo>
                <a:lnTo>
                  <a:pt x="76038" y="65983"/>
                </a:lnTo>
                <a:lnTo>
                  <a:pt x="78527" y="66016"/>
                </a:lnTo>
                <a:lnTo>
                  <a:pt x="118587" y="54082"/>
                </a:lnTo>
                <a:lnTo>
                  <a:pt x="121914" y="52787"/>
                </a:lnTo>
                <a:lnTo>
                  <a:pt x="122587" y="52526"/>
                </a:lnTo>
              </a:path>
              <a:path w="657225" h="222250">
                <a:moveTo>
                  <a:pt x="17497" y="106754"/>
                </a:moveTo>
                <a:lnTo>
                  <a:pt x="1149" y="115005"/>
                </a:lnTo>
                <a:lnTo>
                  <a:pt x="599" y="115242"/>
                </a:lnTo>
                <a:lnTo>
                  <a:pt x="49" y="115480"/>
                </a:lnTo>
                <a:lnTo>
                  <a:pt x="0" y="115617"/>
                </a:lnTo>
                <a:lnTo>
                  <a:pt x="450" y="115654"/>
                </a:lnTo>
                <a:lnTo>
                  <a:pt x="901" y="115690"/>
                </a:lnTo>
                <a:lnTo>
                  <a:pt x="2454" y="115815"/>
                </a:lnTo>
                <a:lnTo>
                  <a:pt x="5109" y="116029"/>
                </a:lnTo>
                <a:lnTo>
                  <a:pt x="7765" y="116242"/>
                </a:lnTo>
                <a:lnTo>
                  <a:pt x="14763" y="115957"/>
                </a:lnTo>
                <a:lnTo>
                  <a:pt x="54635" y="111902"/>
                </a:lnTo>
                <a:lnTo>
                  <a:pt x="76329" y="108311"/>
                </a:lnTo>
                <a:lnTo>
                  <a:pt x="86488" y="106680"/>
                </a:lnTo>
                <a:lnTo>
                  <a:pt x="127418" y="101573"/>
                </a:lnTo>
                <a:lnTo>
                  <a:pt x="131271" y="101458"/>
                </a:lnTo>
                <a:lnTo>
                  <a:pt x="133806" y="101382"/>
                </a:lnTo>
                <a:lnTo>
                  <a:pt x="135023" y="101346"/>
                </a:lnTo>
                <a:lnTo>
                  <a:pt x="136240" y="101309"/>
                </a:lnTo>
                <a:lnTo>
                  <a:pt x="136560" y="101490"/>
                </a:lnTo>
                <a:lnTo>
                  <a:pt x="135985" y="101889"/>
                </a:lnTo>
                <a:lnTo>
                  <a:pt x="135159" y="102461"/>
                </a:lnTo>
                <a:lnTo>
                  <a:pt x="133049" y="103924"/>
                </a:lnTo>
                <a:lnTo>
                  <a:pt x="129655" y="106276"/>
                </a:lnTo>
              </a:path>
              <a:path w="657225" h="222250">
                <a:moveTo>
                  <a:pt x="25033" y="170147"/>
                </a:moveTo>
                <a:lnTo>
                  <a:pt x="23002" y="169615"/>
                </a:lnTo>
                <a:lnTo>
                  <a:pt x="21770" y="169294"/>
                </a:lnTo>
                <a:lnTo>
                  <a:pt x="21338" y="169181"/>
                </a:lnTo>
                <a:lnTo>
                  <a:pt x="21036" y="169103"/>
                </a:lnTo>
                <a:lnTo>
                  <a:pt x="21529" y="168855"/>
                </a:lnTo>
                <a:lnTo>
                  <a:pt x="22815" y="168438"/>
                </a:lnTo>
                <a:lnTo>
                  <a:pt x="24103" y="168021"/>
                </a:lnTo>
                <a:lnTo>
                  <a:pt x="27053" y="167065"/>
                </a:lnTo>
                <a:lnTo>
                  <a:pt x="31665" y="165572"/>
                </a:lnTo>
                <a:lnTo>
                  <a:pt x="36277" y="164078"/>
                </a:lnTo>
                <a:lnTo>
                  <a:pt x="43189" y="162160"/>
                </a:lnTo>
                <a:lnTo>
                  <a:pt x="87205" y="154616"/>
                </a:lnTo>
                <a:lnTo>
                  <a:pt x="104545" y="153775"/>
                </a:lnTo>
                <a:lnTo>
                  <a:pt x="110479" y="153993"/>
                </a:lnTo>
                <a:lnTo>
                  <a:pt x="114590" y="154637"/>
                </a:lnTo>
                <a:lnTo>
                  <a:pt x="118856" y="155780"/>
                </a:lnTo>
                <a:lnTo>
                  <a:pt x="119631" y="158060"/>
                </a:lnTo>
                <a:lnTo>
                  <a:pt x="116916" y="161476"/>
                </a:lnTo>
                <a:lnTo>
                  <a:pt x="114201" y="164892"/>
                </a:lnTo>
                <a:lnTo>
                  <a:pt x="107485" y="169725"/>
                </a:lnTo>
                <a:lnTo>
                  <a:pt x="96767" y="175974"/>
                </a:lnTo>
                <a:lnTo>
                  <a:pt x="89051" y="180485"/>
                </a:lnTo>
                <a:lnTo>
                  <a:pt x="54823" y="201706"/>
                </a:lnTo>
                <a:lnTo>
                  <a:pt x="52124" y="203847"/>
                </a:lnTo>
                <a:lnTo>
                  <a:pt x="50811" y="205919"/>
                </a:lnTo>
                <a:lnTo>
                  <a:pt x="50885" y="207921"/>
                </a:lnTo>
                <a:lnTo>
                  <a:pt x="50959" y="209924"/>
                </a:lnTo>
                <a:lnTo>
                  <a:pt x="75990" y="220623"/>
                </a:lnTo>
                <a:lnTo>
                  <a:pt x="84384" y="221701"/>
                </a:lnTo>
                <a:lnTo>
                  <a:pt x="126348" y="208869"/>
                </a:lnTo>
                <a:lnTo>
                  <a:pt x="131714" y="200967"/>
                </a:lnTo>
                <a:lnTo>
                  <a:pt x="137473" y="190627"/>
                </a:lnTo>
              </a:path>
              <a:path w="657225" h="222250">
                <a:moveTo>
                  <a:pt x="189395" y="76042"/>
                </a:moveTo>
                <a:lnTo>
                  <a:pt x="153751" y="94317"/>
                </a:lnTo>
                <a:lnTo>
                  <a:pt x="149247" y="112347"/>
                </a:lnTo>
                <a:lnTo>
                  <a:pt x="149676" y="116540"/>
                </a:lnTo>
                <a:lnTo>
                  <a:pt x="150105" y="120734"/>
                </a:lnTo>
                <a:lnTo>
                  <a:pt x="152672" y="124895"/>
                </a:lnTo>
                <a:lnTo>
                  <a:pt x="157379" y="129022"/>
                </a:lnTo>
                <a:lnTo>
                  <a:pt x="162086" y="133150"/>
                </a:lnTo>
                <a:lnTo>
                  <a:pt x="166688" y="135484"/>
                </a:lnTo>
                <a:lnTo>
                  <a:pt x="171186" y="136023"/>
                </a:lnTo>
                <a:lnTo>
                  <a:pt x="175683" y="136562"/>
                </a:lnTo>
                <a:lnTo>
                  <a:pt x="179555" y="134847"/>
                </a:lnTo>
                <a:lnTo>
                  <a:pt x="182803" y="130876"/>
                </a:lnTo>
                <a:lnTo>
                  <a:pt x="186049" y="126906"/>
                </a:lnTo>
                <a:lnTo>
                  <a:pt x="188191" y="121816"/>
                </a:lnTo>
                <a:lnTo>
                  <a:pt x="189226" y="115606"/>
                </a:lnTo>
                <a:lnTo>
                  <a:pt x="190262" y="109396"/>
                </a:lnTo>
                <a:lnTo>
                  <a:pt x="190832" y="103926"/>
                </a:lnTo>
                <a:lnTo>
                  <a:pt x="190935" y="99195"/>
                </a:lnTo>
                <a:lnTo>
                  <a:pt x="191039" y="94463"/>
                </a:lnTo>
                <a:lnTo>
                  <a:pt x="199114" y="81837"/>
                </a:lnTo>
                <a:lnTo>
                  <a:pt x="203386" y="79725"/>
                </a:lnTo>
                <a:lnTo>
                  <a:pt x="234296" y="69817"/>
                </a:lnTo>
                <a:lnTo>
                  <a:pt x="240057" y="68259"/>
                </a:lnTo>
                <a:lnTo>
                  <a:pt x="244843" y="67134"/>
                </a:lnTo>
                <a:lnTo>
                  <a:pt x="248652" y="66446"/>
                </a:lnTo>
                <a:lnTo>
                  <a:pt x="252461" y="65757"/>
                </a:lnTo>
                <a:lnTo>
                  <a:pt x="255187" y="65773"/>
                </a:lnTo>
                <a:lnTo>
                  <a:pt x="256829" y="66496"/>
                </a:lnTo>
                <a:lnTo>
                  <a:pt x="258471" y="67218"/>
                </a:lnTo>
                <a:lnTo>
                  <a:pt x="259420" y="70169"/>
                </a:lnTo>
                <a:lnTo>
                  <a:pt x="259676" y="75349"/>
                </a:lnTo>
                <a:lnTo>
                  <a:pt x="259932" y="80529"/>
                </a:lnTo>
                <a:lnTo>
                  <a:pt x="259706" y="87668"/>
                </a:lnTo>
                <a:lnTo>
                  <a:pt x="258997" y="96769"/>
                </a:lnTo>
                <a:lnTo>
                  <a:pt x="258418" y="104417"/>
                </a:lnTo>
                <a:lnTo>
                  <a:pt x="257744" y="113714"/>
                </a:lnTo>
                <a:lnTo>
                  <a:pt x="256974" y="124659"/>
                </a:lnTo>
                <a:lnTo>
                  <a:pt x="256109" y="137252"/>
                </a:lnTo>
                <a:lnTo>
                  <a:pt x="255105" y="150257"/>
                </a:lnTo>
                <a:lnTo>
                  <a:pt x="253917" y="162441"/>
                </a:lnTo>
                <a:lnTo>
                  <a:pt x="252546" y="173802"/>
                </a:lnTo>
                <a:lnTo>
                  <a:pt x="250992" y="184340"/>
                </a:lnTo>
              </a:path>
              <a:path w="657225" h="222250">
                <a:moveTo>
                  <a:pt x="331073" y="7650"/>
                </a:moveTo>
                <a:lnTo>
                  <a:pt x="298217" y="29966"/>
                </a:lnTo>
                <a:lnTo>
                  <a:pt x="296837" y="35511"/>
                </a:lnTo>
                <a:lnTo>
                  <a:pt x="297236" y="40744"/>
                </a:lnTo>
                <a:lnTo>
                  <a:pt x="299414" y="45667"/>
                </a:lnTo>
                <a:lnTo>
                  <a:pt x="301592" y="50590"/>
                </a:lnTo>
                <a:lnTo>
                  <a:pt x="304991" y="54149"/>
                </a:lnTo>
                <a:lnTo>
                  <a:pt x="309611" y="56343"/>
                </a:lnTo>
                <a:lnTo>
                  <a:pt x="314232" y="58538"/>
                </a:lnTo>
                <a:lnTo>
                  <a:pt x="319238" y="59170"/>
                </a:lnTo>
                <a:lnTo>
                  <a:pt x="324630" y="58236"/>
                </a:lnTo>
                <a:lnTo>
                  <a:pt x="330022" y="57304"/>
                </a:lnTo>
                <a:lnTo>
                  <a:pt x="345564" y="28109"/>
                </a:lnTo>
                <a:lnTo>
                  <a:pt x="345722" y="27216"/>
                </a:lnTo>
                <a:lnTo>
                  <a:pt x="345693" y="26950"/>
                </a:lnTo>
                <a:lnTo>
                  <a:pt x="345474" y="27310"/>
                </a:lnTo>
                <a:lnTo>
                  <a:pt x="345257" y="27670"/>
                </a:lnTo>
                <a:lnTo>
                  <a:pt x="344645" y="28682"/>
                </a:lnTo>
                <a:lnTo>
                  <a:pt x="343641" y="30344"/>
                </a:lnTo>
                <a:lnTo>
                  <a:pt x="342636" y="32006"/>
                </a:lnTo>
                <a:lnTo>
                  <a:pt x="341255" y="35272"/>
                </a:lnTo>
                <a:lnTo>
                  <a:pt x="339498" y="40144"/>
                </a:lnTo>
                <a:lnTo>
                  <a:pt x="337739" y="45015"/>
                </a:lnTo>
                <a:lnTo>
                  <a:pt x="336064" y="51870"/>
                </a:lnTo>
                <a:lnTo>
                  <a:pt x="334472" y="60709"/>
                </a:lnTo>
                <a:lnTo>
                  <a:pt x="332272" y="71012"/>
                </a:lnTo>
                <a:lnTo>
                  <a:pt x="329182" y="82435"/>
                </a:lnTo>
                <a:lnTo>
                  <a:pt x="325201" y="94980"/>
                </a:lnTo>
                <a:lnTo>
                  <a:pt x="320330" y="108646"/>
                </a:lnTo>
              </a:path>
              <a:path w="657225" h="222250">
                <a:moveTo>
                  <a:pt x="258922" y="124228"/>
                </a:moveTo>
                <a:lnTo>
                  <a:pt x="265967" y="123370"/>
                </a:lnTo>
                <a:lnTo>
                  <a:pt x="273992" y="121879"/>
                </a:lnTo>
                <a:lnTo>
                  <a:pt x="282998" y="119754"/>
                </a:lnTo>
                <a:lnTo>
                  <a:pt x="289741" y="118222"/>
                </a:lnTo>
                <a:lnTo>
                  <a:pt x="330809" y="111685"/>
                </a:lnTo>
                <a:lnTo>
                  <a:pt x="335916" y="111367"/>
                </a:lnTo>
                <a:lnTo>
                  <a:pt x="339866" y="112702"/>
                </a:lnTo>
                <a:lnTo>
                  <a:pt x="342659" y="115693"/>
                </a:lnTo>
              </a:path>
              <a:path w="657225" h="222250">
                <a:moveTo>
                  <a:pt x="269088" y="155528"/>
                </a:moveTo>
                <a:lnTo>
                  <a:pt x="303871" y="146757"/>
                </a:lnTo>
                <a:lnTo>
                  <a:pt x="311623" y="146319"/>
                </a:lnTo>
                <a:lnTo>
                  <a:pt x="317984" y="146845"/>
                </a:lnTo>
                <a:lnTo>
                  <a:pt x="322956" y="148331"/>
                </a:lnTo>
                <a:lnTo>
                  <a:pt x="327928" y="149818"/>
                </a:lnTo>
                <a:lnTo>
                  <a:pt x="330845" y="152287"/>
                </a:lnTo>
                <a:lnTo>
                  <a:pt x="331709" y="155738"/>
                </a:lnTo>
                <a:lnTo>
                  <a:pt x="332573" y="159188"/>
                </a:lnTo>
                <a:lnTo>
                  <a:pt x="331030" y="163279"/>
                </a:lnTo>
                <a:lnTo>
                  <a:pt x="327081" y="168009"/>
                </a:lnTo>
                <a:lnTo>
                  <a:pt x="323132" y="172739"/>
                </a:lnTo>
                <a:lnTo>
                  <a:pt x="319034" y="177225"/>
                </a:lnTo>
                <a:lnTo>
                  <a:pt x="314787" y="181464"/>
                </a:lnTo>
                <a:lnTo>
                  <a:pt x="310539" y="185703"/>
                </a:lnTo>
                <a:lnTo>
                  <a:pt x="307644" y="189017"/>
                </a:lnTo>
                <a:lnTo>
                  <a:pt x="306101" y="191406"/>
                </a:lnTo>
                <a:lnTo>
                  <a:pt x="304558" y="193795"/>
                </a:lnTo>
                <a:lnTo>
                  <a:pt x="304361" y="196087"/>
                </a:lnTo>
                <a:lnTo>
                  <a:pt x="305508" y="198282"/>
                </a:lnTo>
                <a:lnTo>
                  <a:pt x="306655" y="200477"/>
                </a:lnTo>
                <a:lnTo>
                  <a:pt x="310107" y="202716"/>
                </a:lnTo>
                <a:lnTo>
                  <a:pt x="315862" y="205000"/>
                </a:lnTo>
                <a:lnTo>
                  <a:pt x="321618" y="207283"/>
                </a:lnTo>
                <a:lnTo>
                  <a:pt x="329220" y="208495"/>
                </a:lnTo>
                <a:lnTo>
                  <a:pt x="338669" y="208638"/>
                </a:lnTo>
                <a:lnTo>
                  <a:pt x="350713" y="207294"/>
                </a:lnTo>
                <a:lnTo>
                  <a:pt x="366387" y="202955"/>
                </a:lnTo>
                <a:lnTo>
                  <a:pt x="385694" y="195621"/>
                </a:lnTo>
                <a:lnTo>
                  <a:pt x="408632" y="185292"/>
                </a:lnTo>
              </a:path>
              <a:path w="657225" h="222250">
                <a:moveTo>
                  <a:pt x="442594" y="72922"/>
                </a:moveTo>
                <a:lnTo>
                  <a:pt x="440567" y="70528"/>
                </a:lnTo>
                <a:lnTo>
                  <a:pt x="445839" y="68103"/>
                </a:lnTo>
                <a:lnTo>
                  <a:pt x="458408" y="65647"/>
                </a:lnTo>
                <a:lnTo>
                  <a:pt x="470979" y="63191"/>
                </a:lnTo>
                <a:lnTo>
                  <a:pt x="478295" y="61742"/>
                </a:lnTo>
                <a:lnTo>
                  <a:pt x="480360" y="61299"/>
                </a:lnTo>
                <a:lnTo>
                  <a:pt x="482423" y="60857"/>
                </a:lnTo>
                <a:lnTo>
                  <a:pt x="483540" y="60617"/>
                </a:lnTo>
                <a:lnTo>
                  <a:pt x="483710" y="60581"/>
                </a:lnTo>
                <a:lnTo>
                  <a:pt x="483880" y="60545"/>
                </a:lnTo>
                <a:lnTo>
                  <a:pt x="483658" y="60651"/>
                </a:lnTo>
                <a:lnTo>
                  <a:pt x="483044" y="60899"/>
                </a:lnTo>
                <a:lnTo>
                  <a:pt x="482429" y="61148"/>
                </a:lnTo>
                <a:lnTo>
                  <a:pt x="478391" y="62781"/>
                </a:lnTo>
                <a:lnTo>
                  <a:pt x="470930" y="65800"/>
                </a:lnTo>
                <a:lnTo>
                  <a:pt x="463469" y="68818"/>
                </a:lnTo>
                <a:lnTo>
                  <a:pt x="456273" y="72857"/>
                </a:lnTo>
                <a:lnTo>
                  <a:pt x="427820" y="98090"/>
                </a:lnTo>
                <a:lnTo>
                  <a:pt x="424497" y="102748"/>
                </a:lnTo>
                <a:lnTo>
                  <a:pt x="422532" y="106961"/>
                </a:lnTo>
                <a:lnTo>
                  <a:pt x="421925" y="110729"/>
                </a:lnTo>
                <a:lnTo>
                  <a:pt x="421317" y="114496"/>
                </a:lnTo>
                <a:lnTo>
                  <a:pt x="422186" y="118047"/>
                </a:lnTo>
                <a:lnTo>
                  <a:pt x="442401" y="129020"/>
                </a:lnTo>
                <a:lnTo>
                  <a:pt x="451049" y="127606"/>
                </a:lnTo>
                <a:lnTo>
                  <a:pt x="461745" y="124243"/>
                </a:lnTo>
                <a:lnTo>
                  <a:pt x="474489" y="118929"/>
                </a:lnTo>
              </a:path>
              <a:path w="657225" h="222250">
                <a:moveTo>
                  <a:pt x="486239" y="79457"/>
                </a:moveTo>
                <a:lnTo>
                  <a:pt x="486239" y="80939"/>
                </a:lnTo>
                <a:lnTo>
                  <a:pt x="490147" y="81216"/>
                </a:lnTo>
                <a:lnTo>
                  <a:pt x="497964" y="80288"/>
                </a:lnTo>
                <a:lnTo>
                  <a:pt x="505781" y="79360"/>
                </a:lnTo>
                <a:lnTo>
                  <a:pt x="512356" y="78280"/>
                </a:lnTo>
                <a:lnTo>
                  <a:pt x="517690" y="77048"/>
                </a:lnTo>
                <a:lnTo>
                  <a:pt x="523024" y="75816"/>
                </a:lnTo>
                <a:lnTo>
                  <a:pt x="525962" y="75137"/>
                </a:lnTo>
                <a:lnTo>
                  <a:pt x="526506" y="75011"/>
                </a:lnTo>
                <a:lnTo>
                  <a:pt x="527049" y="74886"/>
                </a:lnTo>
                <a:lnTo>
                  <a:pt x="527240" y="74818"/>
                </a:lnTo>
                <a:lnTo>
                  <a:pt x="527077" y="74806"/>
                </a:lnTo>
                <a:lnTo>
                  <a:pt x="526915" y="74795"/>
                </a:lnTo>
                <a:lnTo>
                  <a:pt x="526039" y="74733"/>
                </a:lnTo>
                <a:lnTo>
                  <a:pt x="524447" y="74621"/>
                </a:lnTo>
                <a:lnTo>
                  <a:pt x="522855" y="74509"/>
                </a:lnTo>
                <a:lnTo>
                  <a:pt x="518876" y="75565"/>
                </a:lnTo>
                <a:lnTo>
                  <a:pt x="483203" y="95464"/>
                </a:lnTo>
                <a:lnTo>
                  <a:pt x="480255" y="99183"/>
                </a:lnTo>
                <a:lnTo>
                  <a:pt x="477307" y="102901"/>
                </a:lnTo>
                <a:lnTo>
                  <a:pt x="475594" y="106734"/>
                </a:lnTo>
                <a:lnTo>
                  <a:pt x="475115" y="110683"/>
                </a:lnTo>
                <a:lnTo>
                  <a:pt x="474637" y="114632"/>
                </a:lnTo>
                <a:lnTo>
                  <a:pt x="475635" y="118464"/>
                </a:lnTo>
                <a:lnTo>
                  <a:pt x="478110" y="122177"/>
                </a:lnTo>
                <a:lnTo>
                  <a:pt x="480584" y="125892"/>
                </a:lnTo>
                <a:lnTo>
                  <a:pt x="484363" y="128562"/>
                </a:lnTo>
                <a:lnTo>
                  <a:pt x="489449" y="130189"/>
                </a:lnTo>
                <a:lnTo>
                  <a:pt x="494535" y="131816"/>
                </a:lnTo>
                <a:lnTo>
                  <a:pt x="537402" y="115873"/>
                </a:lnTo>
                <a:lnTo>
                  <a:pt x="551359" y="104524"/>
                </a:lnTo>
              </a:path>
              <a:path w="657225" h="222250">
                <a:moveTo>
                  <a:pt x="597915" y="32885"/>
                </a:moveTo>
                <a:lnTo>
                  <a:pt x="598988" y="28819"/>
                </a:lnTo>
                <a:lnTo>
                  <a:pt x="598728" y="26470"/>
                </a:lnTo>
                <a:lnTo>
                  <a:pt x="597137" y="25838"/>
                </a:lnTo>
                <a:lnTo>
                  <a:pt x="596014" y="25393"/>
                </a:lnTo>
                <a:lnTo>
                  <a:pt x="594572" y="25850"/>
                </a:lnTo>
                <a:lnTo>
                  <a:pt x="592809" y="27208"/>
                </a:lnTo>
                <a:lnTo>
                  <a:pt x="591046" y="28566"/>
                </a:lnTo>
                <a:lnTo>
                  <a:pt x="574356" y="66761"/>
                </a:lnTo>
                <a:lnTo>
                  <a:pt x="568504" y="107080"/>
                </a:lnTo>
                <a:lnTo>
                  <a:pt x="568366" y="115082"/>
                </a:lnTo>
                <a:lnTo>
                  <a:pt x="568514" y="118283"/>
                </a:lnTo>
                <a:lnTo>
                  <a:pt x="568880" y="120684"/>
                </a:lnTo>
                <a:lnTo>
                  <a:pt x="569423" y="124249"/>
                </a:lnTo>
                <a:lnTo>
                  <a:pt x="570688" y="127877"/>
                </a:lnTo>
                <a:lnTo>
                  <a:pt x="572675" y="131570"/>
                </a:lnTo>
              </a:path>
              <a:path w="657225" h="222250">
                <a:moveTo>
                  <a:pt x="571506" y="111516"/>
                </a:moveTo>
                <a:lnTo>
                  <a:pt x="569850" y="106226"/>
                </a:lnTo>
                <a:lnTo>
                  <a:pt x="570337" y="102915"/>
                </a:lnTo>
                <a:lnTo>
                  <a:pt x="572967" y="101581"/>
                </a:lnTo>
                <a:lnTo>
                  <a:pt x="615274" y="90926"/>
                </a:lnTo>
                <a:lnTo>
                  <a:pt x="622547" y="87343"/>
                </a:lnTo>
                <a:lnTo>
                  <a:pt x="629236" y="81793"/>
                </a:lnTo>
              </a:path>
              <a:path w="657225" h="222250">
                <a:moveTo>
                  <a:pt x="650802" y="21043"/>
                </a:moveTo>
                <a:lnTo>
                  <a:pt x="653846" y="17962"/>
                </a:lnTo>
                <a:lnTo>
                  <a:pt x="655669" y="16116"/>
                </a:lnTo>
                <a:lnTo>
                  <a:pt x="656272" y="15506"/>
                </a:lnTo>
                <a:lnTo>
                  <a:pt x="656693" y="15079"/>
                </a:lnTo>
                <a:lnTo>
                  <a:pt x="656714" y="15706"/>
                </a:lnTo>
                <a:lnTo>
                  <a:pt x="656335" y="17386"/>
                </a:lnTo>
                <a:lnTo>
                  <a:pt x="655956" y="19065"/>
                </a:lnTo>
                <a:lnTo>
                  <a:pt x="645222" y="58659"/>
                </a:lnTo>
                <a:lnTo>
                  <a:pt x="642307" y="68299"/>
                </a:lnTo>
                <a:lnTo>
                  <a:pt x="633135" y="113629"/>
                </a:lnTo>
                <a:lnTo>
                  <a:pt x="631885" y="137466"/>
                </a:lnTo>
                <a:lnTo>
                  <a:pt x="632130" y="144225"/>
                </a:lnTo>
                <a:lnTo>
                  <a:pt x="632694" y="150236"/>
                </a:lnTo>
                <a:lnTo>
                  <a:pt x="633577" y="155499"/>
                </a:lnTo>
                <a:lnTo>
                  <a:pt x="634967" y="162019"/>
                </a:lnTo>
                <a:lnTo>
                  <a:pt x="636971" y="168081"/>
                </a:lnTo>
                <a:lnTo>
                  <a:pt x="639588" y="173684"/>
                </a:lnTo>
              </a:path>
            </a:pathLst>
          </a:custGeom>
          <a:ln w="32400">
            <a:solidFill>
              <a:srgbClr val="F3AB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4" name="object 84"/>
          <p:cNvPicPr/>
          <p:nvPr/>
        </p:nvPicPr>
        <p:blipFill>
          <a:blip r:embed="rId53" cstate="print"/>
          <a:stretch>
            <a:fillRect/>
          </a:stretch>
        </p:blipFill>
        <p:spPr>
          <a:xfrm>
            <a:off x="6359168" y="6613981"/>
            <a:ext cx="490749" cy="266670"/>
          </a:xfrm>
          <a:prstGeom prst="rect">
            <a:avLst/>
          </a:prstGeom>
        </p:spPr>
      </p:pic>
      <p:sp>
        <p:nvSpPr>
          <p:cNvPr id="85" name="object 85"/>
          <p:cNvSpPr/>
          <p:nvPr/>
        </p:nvSpPr>
        <p:spPr>
          <a:xfrm>
            <a:off x="6944808" y="6618308"/>
            <a:ext cx="485140" cy="203835"/>
          </a:xfrm>
          <a:custGeom>
            <a:avLst/>
            <a:gdLst/>
            <a:ahLst/>
            <a:cxnLst/>
            <a:rect l="l" t="t" r="r" b="b"/>
            <a:pathLst>
              <a:path w="485140" h="203834">
                <a:moveTo>
                  <a:pt x="21439" y="22070"/>
                </a:moveTo>
                <a:lnTo>
                  <a:pt x="20675" y="69646"/>
                </a:lnTo>
                <a:lnTo>
                  <a:pt x="20208" y="78341"/>
                </a:lnTo>
                <a:lnTo>
                  <a:pt x="19999" y="85720"/>
                </a:lnTo>
                <a:lnTo>
                  <a:pt x="37398" y="113880"/>
                </a:lnTo>
                <a:lnTo>
                  <a:pt x="43875" y="112760"/>
                </a:lnTo>
                <a:lnTo>
                  <a:pt x="50351" y="111639"/>
                </a:lnTo>
                <a:lnTo>
                  <a:pt x="57740" y="108717"/>
                </a:lnTo>
                <a:lnTo>
                  <a:pt x="66041" y="103993"/>
                </a:lnTo>
                <a:lnTo>
                  <a:pt x="74342" y="99269"/>
                </a:lnTo>
                <a:lnTo>
                  <a:pt x="79055" y="96588"/>
                </a:lnTo>
                <a:lnTo>
                  <a:pt x="80179" y="95948"/>
                </a:lnTo>
              </a:path>
              <a:path w="485140" h="203834">
                <a:moveTo>
                  <a:pt x="5137" y="180494"/>
                </a:moveTo>
                <a:lnTo>
                  <a:pt x="701" y="186706"/>
                </a:lnTo>
                <a:lnTo>
                  <a:pt x="0" y="190743"/>
                </a:lnTo>
                <a:lnTo>
                  <a:pt x="3036" y="192604"/>
                </a:lnTo>
                <a:lnTo>
                  <a:pt x="5187" y="193922"/>
                </a:lnTo>
                <a:lnTo>
                  <a:pt x="9993" y="194742"/>
                </a:lnTo>
                <a:lnTo>
                  <a:pt x="17454" y="195063"/>
                </a:lnTo>
                <a:lnTo>
                  <a:pt x="23455" y="194974"/>
                </a:lnTo>
                <a:lnTo>
                  <a:pt x="63928" y="185481"/>
                </a:lnTo>
                <a:lnTo>
                  <a:pt x="107230" y="167034"/>
                </a:lnTo>
                <a:lnTo>
                  <a:pt x="119953" y="159115"/>
                </a:lnTo>
                <a:lnTo>
                  <a:pt x="132567" y="150003"/>
                </a:lnTo>
              </a:path>
              <a:path w="485140" h="203834">
                <a:moveTo>
                  <a:pt x="136310" y="37113"/>
                </a:moveTo>
                <a:lnTo>
                  <a:pt x="133359" y="31577"/>
                </a:lnTo>
                <a:lnTo>
                  <a:pt x="134332" y="27283"/>
                </a:lnTo>
                <a:lnTo>
                  <a:pt x="139230" y="24232"/>
                </a:lnTo>
                <a:lnTo>
                  <a:pt x="142681" y="22083"/>
                </a:lnTo>
                <a:lnTo>
                  <a:pt x="147628" y="20583"/>
                </a:lnTo>
                <a:lnTo>
                  <a:pt x="154069" y="19732"/>
                </a:lnTo>
                <a:lnTo>
                  <a:pt x="160518" y="18880"/>
                </a:lnTo>
                <a:lnTo>
                  <a:pt x="166524" y="18688"/>
                </a:lnTo>
                <a:lnTo>
                  <a:pt x="172101" y="19153"/>
                </a:lnTo>
                <a:lnTo>
                  <a:pt x="177677" y="19618"/>
                </a:lnTo>
                <a:lnTo>
                  <a:pt x="181681" y="20854"/>
                </a:lnTo>
                <a:lnTo>
                  <a:pt x="184120" y="22862"/>
                </a:lnTo>
                <a:lnTo>
                  <a:pt x="186558" y="24868"/>
                </a:lnTo>
                <a:lnTo>
                  <a:pt x="187576" y="27090"/>
                </a:lnTo>
                <a:lnTo>
                  <a:pt x="187181" y="29526"/>
                </a:lnTo>
                <a:lnTo>
                  <a:pt x="185651" y="32801"/>
                </a:lnTo>
                <a:lnTo>
                  <a:pt x="181922" y="37403"/>
                </a:lnTo>
                <a:lnTo>
                  <a:pt x="175992" y="43333"/>
                </a:lnTo>
                <a:lnTo>
                  <a:pt x="167861" y="50590"/>
                </a:lnTo>
              </a:path>
              <a:path w="485140" h="203834">
                <a:moveTo>
                  <a:pt x="116622" y="89228"/>
                </a:moveTo>
                <a:lnTo>
                  <a:pt x="153910" y="75900"/>
                </a:lnTo>
                <a:lnTo>
                  <a:pt x="161114" y="73305"/>
                </a:lnTo>
                <a:lnTo>
                  <a:pt x="167653" y="70801"/>
                </a:lnTo>
                <a:lnTo>
                  <a:pt x="174193" y="68297"/>
                </a:lnTo>
                <a:lnTo>
                  <a:pt x="178855" y="66430"/>
                </a:lnTo>
                <a:lnTo>
                  <a:pt x="181646" y="65199"/>
                </a:lnTo>
                <a:lnTo>
                  <a:pt x="184431" y="63969"/>
                </a:lnTo>
                <a:lnTo>
                  <a:pt x="185443" y="63436"/>
                </a:lnTo>
                <a:lnTo>
                  <a:pt x="184688" y="63601"/>
                </a:lnTo>
                <a:lnTo>
                  <a:pt x="183926" y="63766"/>
                </a:lnTo>
                <a:lnTo>
                  <a:pt x="182027" y="64179"/>
                </a:lnTo>
                <a:lnTo>
                  <a:pt x="178986" y="64840"/>
                </a:lnTo>
                <a:lnTo>
                  <a:pt x="175952" y="65501"/>
                </a:lnTo>
                <a:lnTo>
                  <a:pt x="147591" y="98990"/>
                </a:lnTo>
                <a:lnTo>
                  <a:pt x="138914" y="122630"/>
                </a:lnTo>
                <a:lnTo>
                  <a:pt x="137825" y="129753"/>
                </a:lnTo>
                <a:lnTo>
                  <a:pt x="150453" y="151615"/>
                </a:lnTo>
                <a:lnTo>
                  <a:pt x="154450" y="153997"/>
                </a:lnTo>
                <a:lnTo>
                  <a:pt x="157463" y="155479"/>
                </a:lnTo>
                <a:lnTo>
                  <a:pt x="159493" y="156061"/>
                </a:lnTo>
                <a:lnTo>
                  <a:pt x="161523" y="156644"/>
                </a:lnTo>
                <a:lnTo>
                  <a:pt x="165457" y="157059"/>
                </a:lnTo>
                <a:lnTo>
                  <a:pt x="171304" y="157306"/>
                </a:lnTo>
                <a:lnTo>
                  <a:pt x="177144" y="157553"/>
                </a:lnTo>
                <a:lnTo>
                  <a:pt x="211915" y="140371"/>
                </a:lnTo>
                <a:lnTo>
                  <a:pt x="217238" y="129389"/>
                </a:lnTo>
                <a:lnTo>
                  <a:pt x="221769" y="115255"/>
                </a:lnTo>
              </a:path>
              <a:path w="485140" h="203834">
                <a:moveTo>
                  <a:pt x="217938" y="78691"/>
                </a:moveTo>
                <a:lnTo>
                  <a:pt x="245758" y="64313"/>
                </a:lnTo>
                <a:lnTo>
                  <a:pt x="256662" y="61260"/>
                </a:lnTo>
                <a:lnTo>
                  <a:pt x="264462" y="61741"/>
                </a:lnTo>
                <a:lnTo>
                  <a:pt x="269138" y="65756"/>
                </a:lnTo>
              </a:path>
              <a:path w="485140" h="203834">
                <a:moveTo>
                  <a:pt x="215188" y="124339"/>
                </a:moveTo>
                <a:lnTo>
                  <a:pt x="216241" y="126578"/>
                </a:lnTo>
                <a:lnTo>
                  <a:pt x="218458" y="127375"/>
                </a:lnTo>
                <a:lnTo>
                  <a:pt x="221839" y="126728"/>
                </a:lnTo>
                <a:lnTo>
                  <a:pt x="266468" y="107563"/>
                </a:lnTo>
                <a:lnTo>
                  <a:pt x="281372" y="99650"/>
                </a:lnTo>
              </a:path>
              <a:path w="485140" h="203834">
                <a:moveTo>
                  <a:pt x="311651" y="0"/>
                </a:moveTo>
                <a:lnTo>
                  <a:pt x="312572" y="2919"/>
                </a:lnTo>
                <a:lnTo>
                  <a:pt x="312329" y="10041"/>
                </a:lnTo>
                <a:lnTo>
                  <a:pt x="310937" y="21365"/>
                </a:lnTo>
                <a:lnTo>
                  <a:pt x="309871" y="30151"/>
                </a:lnTo>
                <a:lnTo>
                  <a:pt x="305390" y="70801"/>
                </a:lnTo>
                <a:lnTo>
                  <a:pt x="303691" y="112716"/>
                </a:lnTo>
                <a:lnTo>
                  <a:pt x="304043" y="122529"/>
                </a:lnTo>
                <a:lnTo>
                  <a:pt x="311442" y="166535"/>
                </a:lnTo>
                <a:lnTo>
                  <a:pt x="315633" y="178663"/>
                </a:lnTo>
                <a:lnTo>
                  <a:pt x="320746" y="190353"/>
                </a:lnTo>
              </a:path>
              <a:path w="485140" h="203834">
                <a:moveTo>
                  <a:pt x="363321" y="12841"/>
                </a:moveTo>
                <a:lnTo>
                  <a:pt x="362608" y="12373"/>
                </a:lnTo>
                <a:lnTo>
                  <a:pt x="362137" y="12063"/>
                </a:lnTo>
                <a:lnTo>
                  <a:pt x="361901" y="11913"/>
                </a:lnTo>
                <a:lnTo>
                  <a:pt x="361749" y="11809"/>
                </a:lnTo>
                <a:lnTo>
                  <a:pt x="362642" y="11667"/>
                </a:lnTo>
                <a:lnTo>
                  <a:pt x="364596" y="11488"/>
                </a:lnTo>
                <a:lnTo>
                  <a:pt x="366549" y="11310"/>
                </a:lnTo>
                <a:lnTo>
                  <a:pt x="369930" y="11001"/>
                </a:lnTo>
                <a:lnTo>
                  <a:pt x="374730" y="10560"/>
                </a:lnTo>
                <a:lnTo>
                  <a:pt x="379538" y="10120"/>
                </a:lnTo>
                <a:lnTo>
                  <a:pt x="384747" y="9851"/>
                </a:lnTo>
                <a:lnTo>
                  <a:pt x="390344" y="9752"/>
                </a:lnTo>
                <a:lnTo>
                  <a:pt x="395949" y="9655"/>
                </a:lnTo>
                <a:lnTo>
                  <a:pt x="399876" y="9996"/>
                </a:lnTo>
                <a:lnTo>
                  <a:pt x="402135" y="10778"/>
                </a:lnTo>
                <a:lnTo>
                  <a:pt x="404393" y="11558"/>
                </a:lnTo>
                <a:lnTo>
                  <a:pt x="389048" y="46532"/>
                </a:lnTo>
                <a:lnTo>
                  <a:pt x="369750" y="73221"/>
                </a:lnTo>
                <a:lnTo>
                  <a:pt x="365254" y="80010"/>
                </a:lnTo>
                <a:lnTo>
                  <a:pt x="362254" y="85560"/>
                </a:lnTo>
                <a:lnTo>
                  <a:pt x="357516" y="94300"/>
                </a:lnTo>
                <a:lnTo>
                  <a:pt x="355479" y="100638"/>
                </a:lnTo>
                <a:lnTo>
                  <a:pt x="356131" y="104572"/>
                </a:lnTo>
              </a:path>
              <a:path w="485140" h="203834">
                <a:moveTo>
                  <a:pt x="376919" y="63344"/>
                </a:moveTo>
                <a:lnTo>
                  <a:pt x="379739" y="62275"/>
                </a:lnTo>
                <a:lnTo>
                  <a:pt x="385537" y="61794"/>
                </a:lnTo>
                <a:lnTo>
                  <a:pt x="394307" y="61903"/>
                </a:lnTo>
                <a:lnTo>
                  <a:pt x="399710" y="61970"/>
                </a:lnTo>
                <a:lnTo>
                  <a:pt x="439937" y="69056"/>
                </a:lnTo>
                <a:lnTo>
                  <a:pt x="448118" y="69441"/>
                </a:lnTo>
                <a:lnTo>
                  <a:pt x="455953" y="68293"/>
                </a:lnTo>
              </a:path>
              <a:path w="485140" h="203834">
                <a:moveTo>
                  <a:pt x="465124" y="14904"/>
                </a:moveTo>
                <a:lnTo>
                  <a:pt x="466066" y="16675"/>
                </a:lnTo>
                <a:lnTo>
                  <a:pt x="465782" y="20026"/>
                </a:lnTo>
                <a:lnTo>
                  <a:pt x="464286" y="24956"/>
                </a:lnTo>
                <a:lnTo>
                  <a:pt x="462783" y="29885"/>
                </a:lnTo>
                <a:lnTo>
                  <a:pt x="461557" y="34970"/>
                </a:lnTo>
                <a:lnTo>
                  <a:pt x="460608" y="40209"/>
                </a:lnTo>
                <a:lnTo>
                  <a:pt x="459652" y="45449"/>
                </a:lnTo>
                <a:lnTo>
                  <a:pt x="459132" y="50652"/>
                </a:lnTo>
                <a:lnTo>
                  <a:pt x="459035" y="55819"/>
                </a:lnTo>
                <a:lnTo>
                  <a:pt x="458938" y="60987"/>
                </a:lnTo>
                <a:lnTo>
                  <a:pt x="459070" y="66021"/>
                </a:lnTo>
                <a:lnTo>
                  <a:pt x="459430" y="70924"/>
                </a:lnTo>
                <a:lnTo>
                  <a:pt x="459964" y="78242"/>
                </a:lnTo>
                <a:lnTo>
                  <a:pt x="459541" y="85724"/>
                </a:lnTo>
                <a:lnTo>
                  <a:pt x="458156" y="93368"/>
                </a:lnTo>
              </a:path>
              <a:path w="485140" h="203834">
                <a:moveTo>
                  <a:pt x="385371" y="125955"/>
                </a:moveTo>
                <a:lnTo>
                  <a:pt x="377598" y="159781"/>
                </a:lnTo>
                <a:lnTo>
                  <a:pt x="378249" y="166230"/>
                </a:lnTo>
                <a:lnTo>
                  <a:pt x="378901" y="172679"/>
                </a:lnTo>
                <a:lnTo>
                  <a:pt x="380369" y="178462"/>
                </a:lnTo>
                <a:lnTo>
                  <a:pt x="382662" y="183578"/>
                </a:lnTo>
                <a:lnTo>
                  <a:pt x="386147" y="191372"/>
                </a:lnTo>
                <a:lnTo>
                  <a:pt x="389652" y="198045"/>
                </a:lnTo>
                <a:lnTo>
                  <a:pt x="393178" y="203598"/>
                </a:lnTo>
              </a:path>
              <a:path w="485140" h="203834">
                <a:moveTo>
                  <a:pt x="366224" y="155983"/>
                </a:moveTo>
                <a:lnTo>
                  <a:pt x="397812" y="134052"/>
                </a:lnTo>
                <a:lnTo>
                  <a:pt x="414361" y="131265"/>
                </a:lnTo>
                <a:lnTo>
                  <a:pt x="422833" y="130426"/>
                </a:lnTo>
                <a:lnTo>
                  <a:pt x="429913" y="130902"/>
                </a:lnTo>
                <a:lnTo>
                  <a:pt x="435593" y="132693"/>
                </a:lnTo>
                <a:lnTo>
                  <a:pt x="441281" y="134484"/>
                </a:lnTo>
                <a:lnTo>
                  <a:pt x="445132" y="137171"/>
                </a:lnTo>
                <a:lnTo>
                  <a:pt x="447141" y="140755"/>
                </a:lnTo>
                <a:lnTo>
                  <a:pt x="449157" y="144340"/>
                </a:lnTo>
                <a:lnTo>
                  <a:pt x="449545" y="148366"/>
                </a:lnTo>
                <a:lnTo>
                  <a:pt x="448298" y="152835"/>
                </a:lnTo>
                <a:lnTo>
                  <a:pt x="447058" y="157303"/>
                </a:lnTo>
                <a:lnTo>
                  <a:pt x="424191" y="182767"/>
                </a:lnTo>
                <a:lnTo>
                  <a:pt x="422182" y="185107"/>
                </a:lnTo>
                <a:lnTo>
                  <a:pt x="421316" y="186502"/>
                </a:lnTo>
                <a:lnTo>
                  <a:pt x="420450" y="187897"/>
                </a:lnTo>
                <a:lnTo>
                  <a:pt x="420326" y="189249"/>
                </a:lnTo>
                <a:lnTo>
                  <a:pt x="420949" y="190558"/>
                </a:lnTo>
                <a:lnTo>
                  <a:pt x="421573" y="191867"/>
                </a:lnTo>
                <a:lnTo>
                  <a:pt x="423318" y="192896"/>
                </a:lnTo>
                <a:lnTo>
                  <a:pt x="426179" y="193647"/>
                </a:lnTo>
                <a:lnTo>
                  <a:pt x="429040" y="194397"/>
                </a:lnTo>
                <a:lnTo>
                  <a:pt x="434450" y="194688"/>
                </a:lnTo>
                <a:lnTo>
                  <a:pt x="442417" y="194521"/>
                </a:lnTo>
                <a:lnTo>
                  <a:pt x="451649" y="193821"/>
                </a:lnTo>
                <a:lnTo>
                  <a:pt x="461776" y="192088"/>
                </a:lnTo>
                <a:lnTo>
                  <a:pt x="472798" y="189324"/>
                </a:lnTo>
                <a:lnTo>
                  <a:pt x="484715" y="185527"/>
                </a:lnTo>
              </a:path>
            </a:pathLst>
          </a:custGeom>
          <a:ln w="32400">
            <a:solidFill>
              <a:srgbClr val="F3AB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527953" y="6824050"/>
            <a:ext cx="5715" cy="1905"/>
          </a:xfrm>
          <a:custGeom>
            <a:avLst/>
            <a:gdLst/>
            <a:ahLst/>
            <a:cxnLst/>
            <a:rect l="l" t="t" r="r" b="b"/>
            <a:pathLst>
              <a:path w="5715" h="1904">
                <a:moveTo>
                  <a:pt x="5652" y="1833"/>
                </a:moveTo>
                <a:lnTo>
                  <a:pt x="3768" y="1222"/>
                </a:lnTo>
                <a:lnTo>
                  <a:pt x="1884" y="610"/>
                </a:lnTo>
                <a:lnTo>
                  <a:pt x="0" y="0"/>
                </a:lnTo>
              </a:path>
            </a:pathLst>
          </a:custGeom>
          <a:ln w="32400">
            <a:solidFill>
              <a:srgbClr val="F3AB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514" y="283192"/>
            <a:ext cx="3586479" cy="6076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800" spc="-370" dirty="0"/>
              <a:t>3.</a:t>
            </a:r>
            <a:r>
              <a:rPr sz="3800" spc="90" dirty="0"/>
              <a:t> </a:t>
            </a:r>
            <a:r>
              <a:rPr sz="3800" spc="-405" dirty="0"/>
              <a:t>혈류속도와</a:t>
            </a:r>
            <a:r>
              <a:rPr sz="3800" spc="90" dirty="0"/>
              <a:t> </a:t>
            </a:r>
            <a:r>
              <a:rPr sz="3800" spc="-330" dirty="0"/>
              <a:t>미분</a:t>
            </a:r>
            <a:endParaRPr sz="38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2778" y="1400799"/>
            <a:ext cx="5705891" cy="5689109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3996941" y="504073"/>
            <a:ext cx="5080" cy="3810"/>
          </a:xfrm>
          <a:custGeom>
            <a:avLst/>
            <a:gdLst/>
            <a:ahLst/>
            <a:cxnLst/>
            <a:rect l="l" t="t" r="r" b="b"/>
            <a:pathLst>
              <a:path w="5079" h="3809">
                <a:moveTo>
                  <a:pt x="0" y="0"/>
                </a:moveTo>
                <a:lnTo>
                  <a:pt x="1513" y="1134"/>
                </a:lnTo>
                <a:lnTo>
                  <a:pt x="3026" y="2269"/>
                </a:lnTo>
                <a:lnTo>
                  <a:pt x="4540" y="3405"/>
                </a:lnTo>
              </a:path>
            </a:pathLst>
          </a:custGeom>
          <a:ln w="55800">
            <a:solidFill>
              <a:srgbClr val="6363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3967495" y="444555"/>
            <a:ext cx="379730" cy="440690"/>
            <a:chOff x="3967495" y="444555"/>
            <a:chExt cx="379730" cy="440690"/>
          </a:xfrm>
        </p:grpSpPr>
        <p:sp>
          <p:nvSpPr>
            <p:cNvPr id="6" name="object 6"/>
            <p:cNvSpPr/>
            <p:nvPr/>
          </p:nvSpPr>
          <p:spPr>
            <a:xfrm>
              <a:off x="3995395" y="644258"/>
              <a:ext cx="5080" cy="1905"/>
            </a:xfrm>
            <a:custGeom>
              <a:avLst/>
              <a:gdLst/>
              <a:ahLst/>
              <a:cxnLst/>
              <a:rect l="l" t="t" r="r" b="b"/>
              <a:pathLst>
                <a:path w="5079" h="1904">
                  <a:moveTo>
                    <a:pt x="0" y="0"/>
                  </a:moveTo>
                  <a:lnTo>
                    <a:pt x="1513" y="627"/>
                  </a:lnTo>
                  <a:lnTo>
                    <a:pt x="3027" y="1255"/>
                  </a:lnTo>
                  <a:lnTo>
                    <a:pt x="4540" y="1883"/>
                  </a:lnTo>
                </a:path>
              </a:pathLst>
            </a:custGeom>
            <a:ln w="55800">
              <a:solidFill>
                <a:srgbClr val="6363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97803" y="444555"/>
              <a:ext cx="238526" cy="20664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4089770" y="703472"/>
              <a:ext cx="229235" cy="27305"/>
            </a:xfrm>
            <a:custGeom>
              <a:avLst/>
              <a:gdLst/>
              <a:ahLst/>
              <a:cxnLst/>
              <a:rect l="l" t="t" r="r" b="b"/>
              <a:pathLst>
                <a:path w="229235" h="27304">
                  <a:moveTo>
                    <a:pt x="0" y="26707"/>
                  </a:moveTo>
                  <a:lnTo>
                    <a:pt x="45442" y="20319"/>
                  </a:lnTo>
                  <a:lnTo>
                    <a:pt x="87481" y="12545"/>
                  </a:lnTo>
                  <a:lnTo>
                    <a:pt x="106306" y="9268"/>
                  </a:lnTo>
                  <a:lnTo>
                    <a:pt x="149622" y="3219"/>
                  </a:lnTo>
                  <a:lnTo>
                    <a:pt x="193141" y="482"/>
                  </a:lnTo>
                  <a:lnTo>
                    <a:pt x="225441" y="0"/>
                  </a:lnTo>
                  <a:lnTo>
                    <a:pt x="229140" y="910"/>
                  </a:lnTo>
                  <a:lnTo>
                    <a:pt x="227887" y="2778"/>
                  </a:lnTo>
                </a:path>
              </a:pathLst>
            </a:custGeom>
            <a:ln w="55800">
              <a:solidFill>
                <a:srgbClr val="6363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203348" y="699574"/>
              <a:ext cx="74559" cy="185314"/>
            </a:xfrm>
            <a:prstGeom prst="rect">
              <a:avLst/>
            </a:prstGeom>
          </p:spPr>
        </p:pic>
      </p:grpSp>
      <p:grpSp>
        <p:nvGrpSpPr>
          <p:cNvPr id="10" name="object 10"/>
          <p:cNvGrpSpPr/>
          <p:nvPr/>
        </p:nvGrpSpPr>
        <p:grpSpPr>
          <a:xfrm>
            <a:off x="4394923" y="459221"/>
            <a:ext cx="896619" cy="422909"/>
            <a:chOff x="4394923" y="459221"/>
            <a:chExt cx="896619" cy="422909"/>
          </a:xfrm>
        </p:grpSpPr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394923" y="556822"/>
              <a:ext cx="150390" cy="167794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4591872" y="487121"/>
              <a:ext cx="17780" cy="285750"/>
            </a:xfrm>
            <a:custGeom>
              <a:avLst/>
              <a:gdLst/>
              <a:ahLst/>
              <a:cxnLst/>
              <a:rect l="l" t="t" r="r" b="b"/>
              <a:pathLst>
                <a:path w="17779" h="285750">
                  <a:moveTo>
                    <a:pt x="16906" y="0"/>
                  </a:moveTo>
                  <a:lnTo>
                    <a:pt x="17671" y="5672"/>
                  </a:lnTo>
                  <a:lnTo>
                    <a:pt x="17765" y="14067"/>
                  </a:lnTo>
                  <a:lnTo>
                    <a:pt x="17189" y="25185"/>
                  </a:lnTo>
                  <a:lnTo>
                    <a:pt x="13543" y="65242"/>
                  </a:lnTo>
                  <a:lnTo>
                    <a:pt x="12054" y="78044"/>
                  </a:lnTo>
                  <a:lnTo>
                    <a:pt x="10366" y="93069"/>
                  </a:lnTo>
                  <a:lnTo>
                    <a:pt x="4429" y="149254"/>
                  </a:lnTo>
                  <a:lnTo>
                    <a:pt x="1076" y="194240"/>
                  </a:lnTo>
                  <a:lnTo>
                    <a:pt x="22" y="240034"/>
                  </a:lnTo>
                  <a:lnTo>
                    <a:pt x="0" y="258002"/>
                  </a:lnTo>
                  <a:lnTo>
                    <a:pt x="104" y="271609"/>
                  </a:lnTo>
                  <a:lnTo>
                    <a:pt x="335" y="280854"/>
                  </a:lnTo>
                  <a:lnTo>
                    <a:pt x="692" y="285738"/>
                  </a:lnTo>
                </a:path>
              </a:pathLst>
            </a:custGeom>
            <a:ln w="55800">
              <a:solidFill>
                <a:srgbClr val="6363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60611" y="500827"/>
              <a:ext cx="394557" cy="321729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4979659" y="521026"/>
              <a:ext cx="6350" cy="332740"/>
            </a:xfrm>
            <a:custGeom>
              <a:avLst/>
              <a:gdLst/>
              <a:ahLst/>
              <a:cxnLst/>
              <a:rect l="l" t="t" r="r" b="b"/>
              <a:pathLst>
                <a:path w="6350" h="332740">
                  <a:moveTo>
                    <a:pt x="3233" y="0"/>
                  </a:moveTo>
                  <a:lnTo>
                    <a:pt x="5727" y="38076"/>
                  </a:lnTo>
                  <a:lnTo>
                    <a:pt x="6011" y="78778"/>
                  </a:lnTo>
                  <a:lnTo>
                    <a:pt x="5917" y="96753"/>
                  </a:lnTo>
                  <a:lnTo>
                    <a:pt x="5691" y="116976"/>
                  </a:lnTo>
                  <a:lnTo>
                    <a:pt x="5333" y="139447"/>
                  </a:lnTo>
                  <a:lnTo>
                    <a:pt x="4945" y="162190"/>
                  </a:lnTo>
                  <a:lnTo>
                    <a:pt x="4632" y="183226"/>
                  </a:lnTo>
                  <a:lnTo>
                    <a:pt x="4111" y="235994"/>
                  </a:lnTo>
                  <a:lnTo>
                    <a:pt x="3941" y="272002"/>
                  </a:lnTo>
                  <a:lnTo>
                    <a:pt x="3911" y="280900"/>
                  </a:lnTo>
                  <a:lnTo>
                    <a:pt x="1463" y="325759"/>
                  </a:lnTo>
                  <a:lnTo>
                    <a:pt x="0" y="332578"/>
                  </a:lnTo>
                </a:path>
              </a:pathLst>
            </a:custGeom>
            <a:ln w="55800">
              <a:solidFill>
                <a:srgbClr val="6363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097212" y="486275"/>
              <a:ext cx="142352" cy="151094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5057175" y="655198"/>
              <a:ext cx="206375" cy="25400"/>
            </a:xfrm>
            <a:custGeom>
              <a:avLst/>
              <a:gdLst/>
              <a:ahLst/>
              <a:cxnLst/>
              <a:rect l="l" t="t" r="r" b="b"/>
              <a:pathLst>
                <a:path w="206375" h="25400">
                  <a:moveTo>
                    <a:pt x="0" y="25210"/>
                  </a:moveTo>
                  <a:lnTo>
                    <a:pt x="49682" y="20119"/>
                  </a:lnTo>
                  <a:lnTo>
                    <a:pt x="92766" y="12539"/>
                  </a:lnTo>
                  <a:lnTo>
                    <a:pt x="108218" y="9768"/>
                  </a:lnTo>
                  <a:lnTo>
                    <a:pt x="148592" y="3796"/>
                  </a:lnTo>
                  <a:lnTo>
                    <a:pt x="187008" y="558"/>
                  </a:lnTo>
                  <a:lnTo>
                    <a:pt x="202988" y="87"/>
                  </a:lnTo>
                  <a:lnTo>
                    <a:pt x="205962" y="0"/>
                  </a:lnTo>
                </a:path>
              </a:pathLst>
            </a:custGeom>
            <a:ln w="55800">
              <a:solidFill>
                <a:srgbClr val="6363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083321" y="654030"/>
              <a:ext cx="73856" cy="206956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176873" y="661564"/>
              <a:ext cx="64591" cy="187359"/>
            </a:xfrm>
            <a:prstGeom prst="rect">
              <a:avLst/>
            </a:prstGeom>
          </p:spPr>
        </p:pic>
      </p:grpSp>
      <p:sp>
        <p:nvSpPr>
          <p:cNvPr id="19" name="object 19"/>
          <p:cNvSpPr/>
          <p:nvPr/>
        </p:nvSpPr>
        <p:spPr>
          <a:xfrm>
            <a:off x="5453800" y="450386"/>
            <a:ext cx="899794" cy="367030"/>
          </a:xfrm>
          <a:custGeom>
            <a:avLst/>
            <a:gdLst/>
            <a:ahLst/>
            <a:cxnLst/>
            <a:rect l="l" t="t" r="r" b="b"/>
            <a:pathLst>
              <a:path w="899795" h="367030">
                <a:moveTo>
                  <a:pt x="79054" y="3997"/>
                </a:moveTo>
                <a:lnTo>
                  <a:pt x="76360" y="378"/>
                </a:lnTo>
                <a:lnTo>
                  <a:pt x="73550" y="0"/>
                </a:lnTo>
                <a:lnTo>
                  <a:pt x="70623" y="2860"/>
                </a:lnTo>
                <a:lnTo>
                  <a:pt x="49863" y="39860"/>
                </a:lnTo>
                <a:lnTo>
                  <a:pt x="32399" y="80355"/>
                </a:lnTo>
                <a:lnTo>
                  <a:pt x="19376" y="119295"/>
                </a:lnTo>
                <a:lnTo>
                  <a:pt x="8592" y="170511"/>
                </a:lnTo>
                <a:lnTo>
                  <a:pt x="1520" y="221505"/>
                </a:lnTo>
                <a:lnTo>
                  <a:pt x="0" y="259376"/>
                </a:lnTo>
                <a:lnTo>
                  <a:pt x="348" y="272063"/>
                </a:lnTo>
                <a:lnTo>
                  <a:pt x="5004" y="315659"/>
                </a:lnTo>
                <a:lnTo>
                  <a:pt x="16155" y="342365"/>
                </a:lnTo>
                <a:lnTo>
                  <a:pt x="19911" y="348314"/>
                </a:lnTo>
                <a:lnTo>
                  <a:pt x="23769" y="353456"/>
                </a:lnTo>
                <a:lnTo>
                  <a:pt x="27729" y="357790"/>
                </a:lnTo>
                <a:lnTo>
                  <a:pt x="31690" y="362125"/>
                </a:lnTo>
                <a:lnTo>
                  <a:pt x="34843" y="364896"/>
                </a:lnTo>
                <a:lnTo>
                  <a:pt x="37191" y="366106"/>
                </a:lnTo>
                <a:lnTo>
                  <a:pt x="40511" y="366566"/>
                </a:lnTo>
                <a:lnTo>
                  <a:pt x="45448" y="365359"/>
                </a:lnTo>
                <a:lnTo>
                  <a:pt x="52004" y="362486"/>
                </a:lnTo>
                <a:lnTo>
                  <a:pt x="60177" y="357945"/>
                </a:lnTo>
              </a:path>
              <a:path w="899795" h="367030">
                <a:moveTo>
                  <a:pt x="173262" y="67782"/>
                </a:moveTo>
                <a:lnTo>
                  <a:pt x="222526" y="62024"/>
                </a:lnTo>
                <a:lnTo>
                  <a:pt x="233239" y="60226"/>
                </a:lnTo>
                <a:lnTo>
                  <a:pt x="243655" y="58572"/>
                </a:lnTo>
                <a:lnTo>
                  <a:pt x="281442" y="53607"/>
                </a:lnTo>
                <a:lnTo>
                  <a:pt x="310753" y="51909"/>
                </a:lnTo>
                <a:lnTo>
                  <a:pt x="312915" y="51816"/>
                </a:lnTo>
              </a:path>
              <a:path w="899795" h="367030">
                <a:moveTo>
                  <a:pt x="207449" y="67043"/>
                </a:moveTo>
                <a:lnTo>
                  <a:pt x="194433" y="103213"/>
                </a:lnTo>
                <a:lnTo>
                  <a:pt x="192365" y="145121"/>
                </a:lnTo>
                <a:lnTo>
                  <a:pt x="192380" y="152410"/>
                </a:lnTo>
                <a:lnTo>
                  <a:pt x="192487" y="158997"/>
                </a:lnTo>
                <a:lnTo>
                  <a:pt x="192691" y="167310"/>
                </a:lnTo>
                <a:lnTo>
                  <a:pt x="193715" y="175219"/>
                </a:lnTo>
                <a:lnTo>
                  <a:pt x="195561" y="182722"/>
                </a:lnTo>
                <a:lnTo>
                  <a:pt x="198505" y="194692"/>
                </a:lnTo>
                <a:lnTo>
                  <a:pt x="201627" y="202324"/>
                </a:lnTo>
                <a:lnTo>
                  <a:pt x="204927" y="205618"/>
                </a:lnTo>
              </a:path>
              <a:path w="899795" h="367030">
                <a:moveTo>
                  <a:pt x="282308" y="58632"/>
                </a:moveTo>
                <a:lnTo>
                  <a:pt x="276325" y="94668"/>
                </a:lnTo>
                <a:lnTo>
                  <a:pt x="274480" y="100439"/>
                </a:lnTo>
                <a:lnTo>
                  <a:pt x="273118" y="105084"/>
                </a:lnTo>
                <a:lnTo>
                  <a:pt x="271754" y="109729"/>
                </a:lnTo>
                <a:lnTo>
                  <a:pt x="270498" y="115001"/>
                </a:lnTo>
                <a:lnTo>
                  <a:pt x="269348" y="120899"/>
                </a:lnTo>
                <a:lnTo>
                  <a:pt x="267934" y="128482"/>
                </a:lnTo>
                <a:lnTo>
                  <a:pt x="266193" y="138410"/>
                </a:lnTo>
                <a:lnTo>
                  <a:pt x="264127" y="150681"/>
                </a:lnTo>
                <a:lnTo>
                  <a:pt x="261733" y="165297"/>
                </a:lnTo>
              </a:path>
              <a:path w="899795" h="367030">
                <a:moveTo>
                  <a:pt x="144686" y="214598"/>
                </a:moveTo>
                <a:lnTo>
                  <a:pt x="183988" y="202273"/>
                </a:lnTo>
                <a:lnTo>
                  <a:pt x="221617" y="192341"/>
                </a:lnTo>
                <a:lnTo>
                  <a:pt x="265241" y="183709"/>
                </a:lnTo>
                <a:lnTo>
                  <a:pt x="289901" y="182124"/>
                </a:lnTo>
                <a:lnTo>
                  <a:pt x="298446" y="183400"/>
                </a:lnTo>
                <a:lnTo>
                  <a:pt x="304467" y="186056"/>
                </a:lnTo>
              </a:path>
              <a:path w="899795" h="367030">
                <a:moveTo>
                  <a:pt x="160017" y="296021"/>
                </a:moveTo>
                <a:lnTo>
                  <a:pt x="161640" y="299742"/>
                </a:lnTo>
                <a:lnTo>
                  <a:pt x="166273" y="301667"/>
                </a:lnTo>
                <a:lnTo>
                  <a:pt x="173918" y="301796"/>
                </a:lnTo>
                <a:lnTo>
                  <a:pt x="180017" y="301766"/>
                </a:lnTo>
                <a:lnTo>
                  <a:pt x="221643" y="298042"/>
                </a:lnTo>
                <a:lnTo>
                  <a:pt x="243832" y="295391"/>
                </a:lnTo>
                <a:lnTo>
                  <a:pt x="255341" y="294060"/>
                </a:lnTo>
                <a:lnTo>
                  <a:pt x="266053" y="292988"/>
                </a:lnTo>
                <a:lnTo>
                  <a:pt x="275968" y="292177"/>
                </a:lnTo>
                <a:lnTo>
                  <a:pt x="285087" y="291625"/>
                </a:lnTo>
                <a:lnTo>
                  <a:pt x="297937" y="290890"/>
                </a:lnTo>
                <a:lnTo>
                  <a:pt x="309474" y="289989"/>
                </a:lnTo>
                <a:lnTo>
                  <a:pt x="319700" y="288923"/>
                </a:lnTo>
                <a:lnTo>
                  <a:pt x="328613" y="287692"/>
                </a:lnTo>
              </a:path>
              <a:path w="899795" h="367030">
                <a:moveTo>
                  <a:pt x="430738" y="65435"/>
                </a:moveTo>
                <a:lnTo>
                  <a:pt x="435255" y="66393"/>
                </a:lnTo>
                <a:lnTo>
                  <a:pt x="442149" y="66872"/>
                </a:lnTo>
                <a:lnTo>
                  <a:pt x="451419" y="66872"/>
                </a:lnTo>
                <a:lnTo>
                  <a:pt x="457307" y="66872"/>
                </a:lnTo>
                <a:lnTo>
                  <a:pt x="487521" y="72295"/>
                </a:lnTo>
                <a:lnTo>
                  <a:pt x="485273" y="77598"/>
                </a:lnTo>
                <a:lnTo>
                  <a:pt x="477708" y="86237"/>
                </a:lnTo>
              </a:path>
              <a:path w="899795" h="367030">
                <a:moveTo>
                  <a:pt x="381221" y="141492"/>
                </a:moveTo>
                <a:lnTo>
                  <a:pt x="382148" y="143100"/>
                </a:lnTo>
                <a:lnTo>
                  <a:pt x="384098" y="143934"/>
                </a:lnTo>
                <a:lnTo>
                  <a:pt x="387071" y="143992"/>
                </a:lnTo>
                <a:lnTo>
                  <a:pt x="390693" y="143749"/>
                </a:lnTo>
                <a:lnTo>
                  <a:pt x="397099" y="142931"/>
                </a:lnTo>
                <a:lnTo>
                  <a:pt x="406287" y="141539"/>
                </a:lnTo>
                <a:lnTo>
                  <a:pt x="418259" y="139572"/>
                </a:lnTo>
                <a:lnTo>
                  <a:pt x="431029" y="137424"/>
                </a:lnTo>
                <a:lnTo>
                  <a:pt x="442610" y="135490"/>
                </a:lnTo>
                <a:lnTo>
                  <a:pt x="453003" y="133770"/>
                </a:lnTo>
                <a:lnTo>
                  <a:pt x="462206" y="132263"/>
                </a:lnTo>
                <a:lnTo>
                  <a:pt x="473684" y="130397"/>
                </a:lnTo>
                <a:lnTo>
                  <a:pt x="479814" y="129400"/>
                </a:lnTo>
                <a:lnTo>
                  <a:pt x="480593" y="129273"/>
                </a:lnTo>
                <a:lnTo>
                  <a:pt x="481370" y="129152"/>
                </a:lnTo>
                <a:lnTo>
                  <a:pt x="481171" y="129189"/>
                </a:lnTo>
                <a:lnTo>
                  <a:pt x="480777" y="129260"/>
                </a:lnTo>
                <a:lnTo>
                  <a:pt x="477675" y="129817"/>
                </a:lnTo>
                <a:lnTo>
                  <a:pt x="471867" y="130859"/>
                </a:lnTo>
                <a:lnTo>
                  <a:pt x="437588" y="148296"/>
                </a:lnTo>
                <a:lnTo>
                  <a:pt x="406355" y="176778"/>
                </a:lnTo>
                <a:lnTo>
                  <a:pt x="402857" y="185357"/>
                </a:lnTo>
                <a:lnTo>
                  <a:pt x="401962" y="189369"/>
                </a:lnTo>
                <a:lnTo>
                  <a:pt x="422684" y="203970"/>
                </a:lnTo>
                <a:lnTo>
                  <a:pt x="429732" y="205653"/>
                </a:lnTo>
                <a:lnTo>
                  <a:pt x="437621" y="206471"/>
                </a:lnTo>
                <a:lnTo>
                  <a:pt x="446353" y="206422"/>
                </a:lnTo>
                <a:lnTo>
                  <a:pt x="455085" y="206373"/>
                </a:lnTo>
                <a:lnTo>
                  <a:pt x="493935" y="192837"/>
                </a:lnTo>
                <a:lnTo>
                  <a:pt x="501632" y="187070"/>
                </a:lnTo>
                <a:lnTo>
                  <a:pt x="511273" y="179421"/>
                </a:lnTo>
              </a:path>
              <a:path w="899795" h="367030">
                <a:moveTo>
                  <a:pt x="586196" y="16014"/>
                </a:moveTo>
                <a:lnTo>
                  <a:pt x="588527" y="18466"/>
                </a:lnTo>
                <a:lnTo>
                  <a:pt x="589679" y="24401"/>
                </a:lnTo>
                <a:lnTo>
                  <a:pt x="589653" y="33820"/>
                </a:lnTo>
                <a:lnTo>
                  <a:pt x="587590" y="70811"/>
                </a:lnTo>
                <a:lnTo>
                  <a:pt x="586976" y="79517"/>
                </a:lnTo>
                <a:lnTo>
                  <a:pt x="585014" y="120811"/>
                </a:lnTo>
                <a:lnTo>
                  <a:pt x="584079" y="161193"/>
                </a:lnTo>
                <a:lnTo>
                  <a:pt x="583904" y="183721"/>
                </a:lnTo>
                <a:lnTo>
                  <a:pt x="583750" y="189196"/>
                </a:lnTo>
                <a:lnTo>
                  <a:pt x="583472" y="192051"/>
                </a:lnTo>
                <a:lnTo>
                  <a:pt x="583195" y="194906"/>
                </a:lnTo>
                <a:lnTo>
                  <a:pt x="583033" y="196560"/>
                </a:lnTo>
                <a:lnTo>
                  <a:pt x="582989" y="197014"/>
                </a:lnTo>
                <a:lnTo>
                  <a:pt x="582946" y="197468"/>
                </a:lnTo>
                <a:lnTo>
                  <a:pt x="582750" y="197181"/>
                </a:lnTo>
                <a:lnTo>
                  <a:pt x="582634" y="196839"/>
                </a:lnTo>
                <a:lnTo>
                  <a:pt x="582213" y="195592"/>
                </a:lnTo>
                <a:lnTo>
                  <a:pt x="580161" y="173181"/>
                </a:lnTo>
                <a:lnTo>
                  <a:pt x="583288" y="168772"/>
                </a:lnTo>
                <a:lnTo>
                  <a:pt x="627667" y="161460"/>
                </a:lnTo>
                <a:lnTo>
                  <a:pt x="638444" y="161076"/>
                </a:lnTo>
                <a:lnTo>
                  <a:pt x="650427" y="160850"/>
                </a:lnTo>
              </a:path>
              <a:path w="899795" h="367030">
                <a:moveTo>
                  <a:pt x="500516" y="267767"/>
                </a:moveTo>
                <a:lnTo>
                  <a:pt x="497561" y="270461"/>
                </a:lnTo>
                <a:lnTo>
                  <a:pt x="493864" y="274930"/>
                </a:lnTo>
                <a:lnTo>
                  <a:pt x="489428" y="281172"/>
                </a:lnTo>
                <a:lnTo>
                  <a:pt x="484991" y="287414"/>
                </a:lnTo>
                <a:lnTo>
                  <a:pt x="482319" y="293955"/>
                </a:lnTo>
                <a:lnTo>
                  <a:pt x="481412" y="300795"/>
                </a:lnTo>
                <a:lnTo>
                  <a:pt x="480505" y="307635"/>
                </a:lnTo>
                <a:lnTo>
                  <a:pt x="481701" y="313658"/>
                </a:lnTo>
                <a:lnTo>
                  <a:pt x="516276" y="339607"/>
                </a:lnTo>
                <a:lnTo>
                  <a:pt x="553200" y="346406"/>
                </a:lnTo>
                <a:lnTo>
                  <a:pt x="562328" y="345718"/>
                </a:lnTo>
                <a:lnTo>
                  <a:pt x="600702" y="330364"/>
                </a:lnTo>
                <a:lnTo>
                  <a:pt x="615809" y="312579"/>
                </a:lnTo>
                <a:lnTo>
                  <a:pt x="617150" y="309712"/>
                </a:lnTo>
                <a:lnTo>
                  <a:pt x="618119" y="303212"/>
                </a:lnTo>
                <a:lnTo>
                  <a:pt x="618717" y="293080"/>
                </a:lnTo>
                <a:lnTo>
                  <a:pt x="619314" y="282948"/>
                </a:lnTo>
                <a:lnTo>
                  <a:pt x="618107" y="274778"/>
                </a:lnTo>
                <a:lnTo>
                  <a:pt x="615095" y="268570"/>
                </a:lnTo>
                <a:lnTo>
                  <a:pt x="612083" y="262362"/>
                </a:lnTo>
                <a:lnTo>
                  <a:pt x="582780" y="250387"/>
                </a:lnTo>
                <a:lnTo>
                  <a:pt x="576278" y="250936"/>
                </a:lnTo>
                <a:lnTo>
                  <a:pt x="534907" y="267492"/>
                </a:lnTo>
                <a:lnTo>
                  <a:pt x="512787" y="291044"/>
                </a:lnTo>
                <a:lnTo>
                  <a:pt x="518710" y="294620"/>
                </a:lnTo>
              </a:path>
              <a:path w="899795" h="367030">
                <a:moveTo>
                  <a:pt x="726647" y="55570"/>
                </a:moveTo>
                <a:lnTo>
                  <a:pt x="726647" y="62351"/>
                </a:lnTo>
                <a:lnTo>
                  <a:pt x="725908" y="70041"/>
                </a:lnTo>
                <a:lnTo>
                  <a:pt x="715863" y="119102"/>
                </a:lnTo>
                <a:lnTo>
                  <a:pt x="712854" y="132257"/>
                </a:lnTo>
                <a:lnTo>
                  <a:pt x="710180" y="144157"/>
                </a:lnTo>
                <a:lnTo>
                  <a:pt x="701592" y="186174"/>
                </a:lnTo>
                <a:lnTo>
                  <a:pt x="699805" y="198168"/>
                </a:lnTo>
                <a:lnTo>
                  <a:pt x="699169" y="202178"/>
                </a:lnTo>
                <a:lnTo>
                  <a:pt x="698836" y="203618"/>
                </a:lnTo>
                <a:lnTo>
                  <a:pt x="698504" y="205058"/>
                </a:lnTo>
                <a:lnTo>
                  <a:pt x="698257" y="206126"/>
                </a:lnTo>
                <a:lnTo>
                  <a:pt x="698096" y="206822"/>
                </a:lnTo>
              </a:path>
              <a:path w="899795" h="367030">
                <a:moveTo>
                  <a:pt x="697916" y="78934"/>
                </a:moveTo>
                <a:lnTo>
                  <a:pt x="699993" y="77137"/>
                </a:lnTo>
                <a:lnTo>
                  <a:pt x="702162" y="77197"/>
                </a:lnTo>
                <a:lnTo>
                  <a:pt x="704425" y="79116"/>
                </a:lnTo>
                <a:lnTo>
                  <a:pt x="706009" y="80459"/>
                </a:lnTo>
                <a:lnTo>
                  <a:pt x="710502" y="83284"/>
                </a:lnTo>
                <a:lnTo>
                  <a:pt x="745768" y="100632"/>
                </a:lnTo>
                <a:lnTo>
                  <a:pt x="754075" y="103902"/>
                </a:lnTo>
                <a:lnTo>
                  <a:pt x="762234" y="107133"/>
                </a:lnTo>
                <a:lnTo>
                  <a:pt x="797807" y="122380"/>
                </a:lnTo>
                <a:lnTo>
                  <a:pt x="819978" y="145662"/>
                </a:lnTo>
                <a:lnTo>
                  <a:pt x="824624" y="156405"/>
                </a:lnTo>
              </a:path>
              <a:path w="899795" h="367030">
                <a:moveTo>
                  <a:pt x="671928" y="292850"/>
                </a:moveTo>
                <a:lnTo>
                  <a:pt x="681810" y="293563"/>
                </a:lnTo>
                <a:lnTo>
                  <a:pt x="693369" y="293841"/>
                </a:lnTo>
                <a:lnTo>
                  <a:pt x="706605" y="293684"/>
                </a:lnTo>
                <a:lnTo>
                  <a:pt x="758001" y="290877"/>
                </a:lnTo>
                <a:lnTo>
                  <a:pt x="772882" y="289850"/>
                </a:lnTo>
                <a:lnTo>
                  <a:pt x="788324" y="288876"/>
                </a:lnTo>
                <a:lnTo>
                  <a:pt x="803524" y="288159"/>
                </a:lnTo>
                <a:lnTo>
                  <a:pt x="818483" y="287696"/>
                </a:lnTo>
                <a:lnTo>
                  <a:pt x="833202" y="287489"/>
                </a:lnTo>
                <a:lnTo>
                  <a:pt x="846772" y="287463"/>
                </a:lnTo>
                <a:lnTo>
                  <a:pt x="858289" y="287541"/>
                </a:lnTo>
                <a:lnTo>
                  <a:pt x="896284" y="290495"/>
                </a:lnTo>
                <a:lnTo>
                  <a:pt x="898406" y="291274"/>
                </a:lnTo>
                <a:lnTo>
                  <a:pt x="899306" y="292113"/>
                </a:lnTo>
              </a:path>
            </a:pathLst>
          </a:custGeom>
          <a:ln w="55800">
            <a:solidFill>
              <a:srgbClr val="6363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0" name="object 20"/>
          <p:cNvGrpSpPr/>
          <p:nvPr/>
        </p:nvGrpSpPr>
        <p:grpSpPr>
          <a:xfrm>
            <a:off x="6440903" y="403525"/>
            <a:ext cx="1288415" cy="421005"/>
            <a:chOff x="6440903" y="403525"/>
            <a:chExt cx="1288415" cy="421005"/>
          </a:xfrm>
        </p:grpSpPr>
        <p:pic>
          <p:nvPicPr>
            <p:cNvPr id="21" name="object 2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440903" y="669896"/>
              <a:ext cx="70491" cy="132024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531027" y="421056"/>
              <a:ext cx="429750" cy="374849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6994946" y="459182"/>
              <a:ext cx="14604" cy="304800"/>
            </a:xfrm>
            <a:custGeom>
              <a:avLst/>
              <a:gdLst/>
              <a:ahLst/>
              <a:cxnLst/>
              <a:rect l="l" t="t" r="r" b="b"/>
              <a:pathLst>
                <a:path w="14604" h="304800">
                  <a:moveTo>
                    <a:pt x="0" y="3016"/>
                  </a:moveTo>
                  <a:lnTo>
                    <a:pt x="3768" y="0"/>
                  </a:lnTo>
                  <a:lnTo>
                    <a:pt x="5659" y="3361"/>
                  </a:lnTo>
                  <a:lnTo>
                    <a:pt x="5673" y="13100"/>
                  </a:lnTo>
                  <a:lnTo>
                    <a:pt x="5670" y="20920"/>
                  </a:lnTo>
                  <a:lnTo>
                    <a:pt x="5641" y="29771"/>
                  </a:lnTo>
                  <a:lnTo>
                    <a:pt x="5584" y="39653"/>
                  </a:lnTo>
                  <a:lnTo>
                    <a:pt x="5500" y="50567"/>
                  </a:lnTo>
                  <a:lnTo>
                    <a:pt x="5418" y="65771"/>
                  </a:lnTo>
                  <a:lnTo>
                    <a:pt x="5359" y="88526"/>
                  </a:lnTo>
                  <a:lnTo>
                    <a:pt x="5324" y="118833"/>
                  </a:lnTo>
                  <a:lnTo>
                    <a:pt x="5313" y="156690"/>
                  </a:lnTo>
                  <a:lnTo>
                    <a:pt x="5397" y="194058"/>
                  </a:lnTo>
                  <a:lnTo>
                    <a:pt x="6095" y="243211"/>
                  </a:lnTo>
                  <a:lnTo>
                    <a:pt x="10065" y="285044"/>
                  </a:lnTo>
                  <a:lnTo>
                    <a:pt x="12843" y="301596"/>
                  </a:lnTo>
                  <a:lnTo>
                    <a:pt x="14484" y="304684"/>
                  </a:lnTo>
                </a:path>
              </a:pathLst>
            </a:custGeom>
            <a:ln w="55800">
              <a:solidFill>
                <a:srgbClr val="6363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980277" y="415128"/>
              <a:ext cx="236442" cy="263019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7238086" y="440030"/>
              <a:ext cx="10160" cy="219075"/>
            </a:xfrm>
            <a:custGeom>
              <a:avLst/>
              <a:gdLst/>
              <a:ahLst/>
              <a:cxnLst/>
              <a:rect l="l" t="t" r="r" b="b"/>
              <a:pathLst>
                <a:path w="10159" h="219075">
                  <a:moveTo>
                    <a:pt x="8970" y="0"/>
                  </a:moveTo>
                  <a:lnTo>
                    <a:pt x="9739" y="2695"/>
                  </a:lnTo>
                  <a:lnTo>
                    <a:pt x="9448" y="8630"/>
                  </a:lnTo>
                  <a:lnTo>
                    <a:pt x="8084" y="17806"/>
                  </a:lnTo>
                  <a:lnTo>
                    <a:pt x="7063" y="25367"/>
                  </a:lnTo>
                  <a:lnTo>
                    <a:pt x="3008" y="68590"/>
                  </a:lnTo>
                  <a:lnTo>
                    <a:pt x="997" y="106845"/>
                  </a:lnTo>
                  <a:lnTo>
                    <a:pt x="0" y="153607"/>
                  </a:lnTo>
                  <a:lnTo>
                    <a:pt x="59" y="163358"/>
                  </a:lnTo>
                  <a:lnTo>
                    <a:pt x="5223" y="205556"/>
                  </a:lnTo>
                  <a:lnTo>
                    <a:pt x="6684" y="211825"/>
                  </a:lnTo>
                  <a:lnTo>
                    <a:pt x="7564" y="216261"/>
                  </a:lnTo>
                  <a:lnTo>
                    <a:pt x="7862" y="218862"/>
                  </a:lnTo>
                </a:path>
              </a:pathLst>
            </a:custGeom>
            <a:ln w="55800">
              <a:solidFill>
                <a:srgbClr val="6363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081415" y="508768"/>
              <a:ext cx="415228" cy="315338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7484489" y="431425"/>
              <a:ext cx="216535" cy="354330"/>
            </a:xfrm>
            <a:custGeom>
              <a:avLst/>
              <a:gdLst/>
              <a:ahLst/>
              <a:cxnLst/>
              <a:rect l="l" t="t" r="r" b="b"/>
              <a:pathLst>
                <a:path w="216534" h="354330">
                  <a:moveTo>
                    <a:pt x="35065" y="48161"/>
                  </a:moveTo>
                  <a:lnTo>
                    <a:pt x="24573" y="87036"/>
                  </a:lnTo>
                  <a:lnTo>
                    <a:pt x="19133" y="127335"/>
                  </a:lnTo>
                  <a:lnTo>
                    <a:pt x="15068" y="175362"/>
                  </a:lnTo>
                  <a:lnTo>
                    <a:pt x="13253" y="206855"/>
                  </a:lnTo>
                  <a:lnTo>
                    <a:pt x="12314" y="221283"/>
                  </a:lnTo>
                  <a:lnTo>
                    <a:pt x="7968" y="268463"/>
                  </a:lnTo>
                  <a:lnTo>
                    <a:pt x="803" y="307486"/>
                  </a:lnTo>
                  <a:lnTo>
                    <a:pt x="277" y="308951"/>
                  </a:lnTo>
                  <a:lnTo>
                    <a:pt x="152" y="309292"/>
                  </a:lnTo>
                  <a:lnTo>
                    <a:pt x="27" y="309633"/>
                  </a:lnTo>
                  <a:lnTo>
                    <a:pt x="0" y="309341"/>
                  </a:lnTo>
                  <a:lnTo>
                    <a:pt x="69" y="308415"/>
                  </a:lnTo>
                  <a:lnTo>
                    <a:pt x="138" y="307489"/>
                  </a:lnTo>
                  <a:lnTo>
                    <a:pt x="436" y="303516"/>
                  </a:lnTo>
                  <a:lnTo>
                    <a:pt x="955" y="296498"/>
                  </a:lnTo>
                  <a:lnTo>
                    <a:pt x="13771" y="252948"/>
                  </a:lnTo>
                  <a:lnTo>
                    <a:pt x="16459" y="248656"/>
                  </a:lnTo>
                  <a:lnTo>
                    <a:pt x="19140" y="244364"/>
                  </a:lnTo>
                  <a:lnTo>
                    <a:pt x="23296" y="241374"/>
                  </a:lnTo>
                  <a:lnTo>
                    <a:pt x="28914" y="239687"/>
                  </a:lnTo>
                  <a:lnTo>
                    <a:pt x="34532" y="238001"/>
                  </a:lnTo>
                  <a:lnTo>
                    <a:pt x="82029" y="232818"/>
                  </a:lnTo>
                  <a:lnTo>
                    <a:pt x="95928" y="232004"/>
                  </a:lnTo>
                </a:path>
                <a:path w="216534" h="354330">
                  <a:moveTo>
                    <a:pt x="106008" y="11064"/>
                  </a:moveTo>
                  <a:lnTo>
                    <a:pt x="106756" y="4827"/>
                  </a:lnTo>
                  <a:lnTo>
                    <a:pt x="112249" y="1319"/>
                  </a:lnTo>
                  <a:lnTo>
                    <a:pt x="122494" y="540"/>
                  </a:lnTo>
                  <a:lnTo>
                    <a:pt x="129602" y="0"/>
                  </a:lnTo>
                  <a:lnTo>
                    <a:pt x="165270" y="19749"/>
                  </a:lnTo>
                  <a:lnTo>
                    <a:pt x="186745" y="53600"/>
                  </a:lnTo>
                  <a:lnTo>
                    <a:pt x="204647" y="96524"/>
                  </a:lnTo>
                  <a:lnTo>
                    <a:pt x="213530" y="135965"/>
                  </a:lnTo>
                  <a:lnTo>
                    <a:pt x="216448" y="168730"/>
                  </a:lnTo>
                  <a:lnTo>
                    <a:pt x="216119" y="181011"/>
                  </a:lnTo>
                  <a:lnTo>
                    <a:pt x="211689" y="227160"/>
                  </a:lnTo>
                  <a:lnTo>
                    <a:pt x="198892" y="269715"/>
                  </a:lnTo>
                  <a:lnTo>
                    <a:pt x="180753" y="303503"/>
                  </a:lnTo>
                  <a:lnTo>
                    <a:pt x="135597" y="342588"/>
                  </a:lnTo>
                  <a:lnTo>
                    <a:pt x="113683" y="354221"/>
                  </a:lnTo>
                </a:path>
              </a:pathLst>
            </a:custGeom>
            <a:ln w="55800">
              <a:solidFill>
                <a:srgbClr val="6363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8" name="object 28"/>
          <p:cNvGrpSpPr/>
          <p:nvPr/>
        </p:nvGrpSpPr>
        <p:grpSpPr>
          <a:xfrm>
            <a:off x="7869898" y="465988"/>
            <a:ext cx="318770" cy="317500"/>
            <a:chOff x="7869898" y="465988"/>
            <a:chExt cx="318770" cy="317500"/>
          </a:xfrm>
        </p:grpSpPr>
        <p:pic>
          <p:nvPicPr>
            <p:cNvPr id="29" name="object 29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7869898" y="467811"/>
              <a:ext cx="205186" cy="262871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8144811" y="493888"/>
              <a:ext cx="15875" cy="261620"/>
            </a:xfrm>
            <a:custGeom>
              <a:avLst/>
              <a:gdLst/>
              <a:ahLst/>
              <a:cxnLst/>
              <a:rect l="l" t="t" r="r" b="b"/>
              <a:pathLst>
                <a:path w="15875" h="261620">
                  <a:moveTo>
                    <a:pt x="1239" y="0"/>
                  </a:moveTo>
                  <a:lnTo>
                    <a:pt x="1776" y="13876"/>
                  </a:lnTo>
                  <a:lnTo>
                    <a:pt x="1942" y="32384"/>
                  </a:lnTo>
                  <a:lnTo>
                    <a:pt x="1737" y="55525"/>
                  </a:lnTo>
                  <a:lnTo>
                    <a:pt x="1163" y="83299"/>
                  </a:lnTo>
                  <a:lnTo>
                    <a:pt x="736" y="101455"/>
                  </a:lnTo>
                  <a:lnTo>
                    <a:pt x="400" y="118688"/>
                  </a:lnTo>
                  <a:lnTo>
                    <a:pt x="154" y="134998"/>
                  </a:lnTo>
                  <a:lnTo>
                    <a:pt x="0" y="150385"/>
                  </a:lnTo>
                  <a:lnTo>
                    <a:pt x="46" y="164978"/>
                  </a:lnTo>
                  <a:lnTo>
                    <a:pt x="2001" y="204776"/>
                  </a:lnTo>
                  <a:lnTo>
                    <a:pt x="11091" y="250915"/>
                  </a:lnTo>
                  <a:lnTo>
                    <a:pt x="15870" y="261431"/>
                  </a:lnTo>
                </a:path>
              </a:pathLst>
            </a:custGeom>
            <a:ln w="55800">
              <a:solidFill>
                <a:srgbClr val="6363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8459174" y="413000"/>
            <a:ext cx="584835" cy="456565"/>
            <a:chOff x="8459174" y="413000"/>
            <a:chExt cx="584835" cy="456565"/>
          </a:xfrm>
        </p:grpSpPr>
        <p:pic>
          <p:nvPicPr>
            <p:cNvPr id="32" name="object 3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464168" y="455453"/>
              <a:ext cx="74136" cy="198444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8487074" y="456983"/>
              <a:ext cx="224790" cy="172085"/>
            </a:xfrm>
            <a:custGeom>
              <a:avLst/>
              <a:gdLst/>
              <a:ahLst/>
              <a:cxnLst/>
              <a:rect l="l" t="t" r="r" b="b"/>
              <a:pathLst>
                <a:path w="224790" h="172084">
                  <a:moveTo>
                    <a:pt x="102537" y="0"/>
                  </a:moveTo>
                  <a:lnTo>
                    <a:pt x="105149" y="869"/>
                  </a:lnTo>
                  <a:lnTo>
                    <a:pt x="106486" y="3933"/>
                  </a:lnTo>
                  <a:lnTo>
                    <a:pt x="106562" y="9193"/>
                  </a:lnTo>
                  <a:lnTo>
                    <a:pt x="106631" y="14453"/>
                  </a:lnTo>
                  <a:lnTo>
                    <a:pt x="106922" y="22298"/>
                  </a:lnTo>
                  <a:lnTo>
                    <a:pt x="108557" y="67455"/>
                  </a:lnTo>
                  <a:lnTo>
                    <a:pt x="108829" y="94246"/>
                  </a:lnTo>
                  <a:lnTo>
                    <a:pt x="108792" y="102364"/>
                  </a:lnTo>
                  <a:lnTo>
                    <a:pt x="102398" y="142891"/>
                  </a:lnTo>
                  <a:lnTo>
                    <a:pt x="91356" y="164739"/>
                  </a:lnTo>
                  <a:lnTo>
                    <a:pt x="90082" y="166124"/>
                  </a:lnTo>
                  <a:lnTo>
                    <a:pt x="85752" y="167734"/>
                  </a:lnTo>
                  <a:lnTo>
                    <a:pt x="78382" y="169568"/>
                  </a:lnTo>
                  <a:lnTo>
                    <a:pt x="71011" y="171402"/>
                  </a:lnTo>
                  <a:lnTo>
                    <a:pt x="28429" y="165655"/>
                  </a:lnTo>
                  <a:lnTo>
                    <a:pt x="19853" y="162629"/>
                  </a:lnTo>
                  <a:lnTo>
                    <a:pt x="12732" y="160213"/>
                  </a:lnTo>
                  <a:lnTo>
                    <a:pt x="7065" y="158408"/>
                  </a:lnTo>
                  <a:lnTo>
                    <a:pt x="1392" y="156602"/>
                  </a:lnTo>
                  <a:lnTo>
                    <a:pt x="0" y="154678"/>
                  </a:lnTo>
                  <a:lnTo>
                    <a:pt x="2874" y="152636"/>
                  </a:lnTo>
                  <a:lnTo>
                    <a:pt x="5749" y="150593"/>
                  </a:lnTo>
                  <a:lnTo>
                    <a:pt x="12198" y="146631"/>
                  </a:lnTo>
                  <a:lnTo>
                    <a:pt x="47501" y="126740"/>
                  </a:lnTo>
                  <a:lnTo>
                    <a:pt x="84406" y="107968"/>
                  </a:lnTo>
                  <a:lnTo>
                    <a:pt x="123707" y="90283"/>
                  </a:lnTo>
                  <a:lnTo>
                    <a:pt x="150876" y="84233"/>
                  </a:lnTo>
                  <a:lnTo>
                    <a:pt x="157249" y="83814"/>
                  </a:lnTo>
                  <a:lnTo>
                    <a:pt x="162998" y="83604"/>
                  </a:lnTo>
                  <a:lnTo>
                    <a:pt x="168124" y="83604"/>
                  </a:lnTo>
                  <a:lnTo>
                    <a:pt x="173244" y="83603"/>
                  </a:lnTo>
                  <a:lnTo>
                    <a:pt x="179444" y="84022"/>
                  </a:lnTo>
                  <a:lnTo>
                    <a:pt x="186717" y="84861"/>
                  </a:lnTo>
                  <a:lnTo>
                    <a:pt x="193984" y="85700"/>
                  </a:lnTo>
                  <a:lnTo>
                    <a:pt x="200821" y="86322"/>
                  </a:lnTo>
                  <a:lnTo>
                    <a:pt x="207222" y="86725"/>
                  </a:lnTo>
                  <a:lnTo>
                    <a:pt x="213623" y="87128"/>
                  </a:lnTo>
                  <a:lnTo>
                    <a:pt x="218257" y="88357"/>
                  </a:lnTo>
                  <a:lnTo>
                    <a:pt x="221118" y="90413"/>
                  </a:lnTo>
                  <a:lnTo>
                    <a:pt x="223986" y="92468"/>
                  </a:lnTo>
                  <a:lnTo>
                    <a:pt x="224651" y="97162"/>
                  </a:lnTo>
                  <a:lnTo>
                    <a:pt x="211607" y="134075"/>
                  </a:lnTo>
                  <a:lnTo>
                    <a:pt x="202096" y="150831"/>
                  </a:lnTo>
                  <a:lnTo>
                    <a:pt x="196637" y="159597"/>
                  </a:lnTo>
                </a:path>
              </a:pathLst>
            </a:custGeom>
            <a:ln w="55800">
              <a:solidFill>
                <a:srgbClr val="6363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8551120" y="413000"/>
              <a:ext cx="492391" cy="456240"/>
            </a:xfrm>
            <a:prstGeom prst="rect">
              <a:avLst/>
            </a:prstGeom>
          </p:spPr>
        </p:pic>
      </p:grpSp>
      <p:sp>
        <p:nvSpPr>
          <p:cNvPr id="35" name="object 35"/>
          <p:cNvSpPr/>
          <p:nvPr/>
        </p:nvSpPr>
        <p:spPr>
          <a:xfrm>
            <a:off x="3819386" y="1002319"/>
            <a:ext cx="645160" cy="269240"/>
          </a:xfrm>
          <a:custGeom>
            <a:avLst/>
            <a:gdLst/>
            <a:ahLst/>
            <a:cxnLst/>
            <a:rect l="l" t="t" r="r" b="b"/>
            <a:pathLst>
              <a:path w="645160" h="269240">
                <a:moveTo>
                  <a:pt x="0" y="89058"/>
                </a:moveTo>
                <a:lnTo>
                  <a:pt x="6893" y="89691"/>
                </a:lnTo>
                <a:lnTo>
                  <a:pt x="14239" y="90068"/>
                </a:lnTo>
                <a:lnTo>
                  <a:pt x="22036" y="90190"/>
                </a:lnTo>
                <a:lnTo>
                  <a:pt x="30286" y="90058"/>
                </a:lnTo>
                <a:lnTo>
                  <a:pt x="75186" y="87178"/>
                </a:lnTo>
                <a:lnTo>
                  <a:pt x="84968" y="86440"/>
                </a:lnTo>
                <a:lnTo>
                  <a:pt x="95099" y="85738"/>
                </a:lnTo>
                <a:lnTo>
                  <a:pt x="105579" y="85073"/>
                </a:lnTo>
                <a:lnTo>
                  <a:pt x="119787" y="84211"/>
                </a:lnTo>
                <a:lnTo>
                  <a:pt x="126655" y="85242"/>
                </a:lnTo>
                <a:lnTo>
                  <a:pt x="126186" y="88167"/>
                </a:lnTo>
              </a:path>
              <a:path w="645160" h="269240">
                <a:moveTo>
                  <a:pt x="238121" y="0"/>
                </a:moveTo>
                <a:lnTo>
                  <a:pt x="236163" y="3230"/>
                </a:lnTo>
                <a:lnTo>
                  <a:pt x="234971" y="7376"/>
                </a:lnTo>
                <a:lnTo>
                  <a:pt x="234543" y="12439"/>
                </a:lnTo>
                <a:lnTo>
                  <a:pt x="233902" y="20028"/>
                </a:lnTo>
                <a:lnTo>
                  <a:pt x="235036" y="26817"/>
                </a:lnTo>
                <a:lnTo>
                  <a:pt x="237944" y="32806"/>
                </a:lnTo>
              </a:path>
              <a:path w="645160" h="269240">
                <a:moveTo>
                  <a:pt x="180140" y="51203"/>
                </a:moveTo>
                <a:lnTo>
                  <a:pt x="179784" y="53707"/>
                </a:lnTo>
                <a:lnTo>
                  <a:pt x="186617" y="53355"/>
                </a:lnTo>
                <a:lnTo>
                  <a:pt x="200638" y="50146"/>
                </a:lnTo>
                <a:lnTo>
                  <a:pt x="210419" y="47945"/>
                </a:lnTo>
                <a:lnTo>
                  <a:pt x="256583" y="42358"/>
                </a:lnTo>
                <a:lnTo>
                  <a:pt x="267476" y="42730"/>
                </a:lnTo>
              </a:path>
              <a:path w="645160" h="269240">
                <a:moveTo>
                  <a:pt x="217799" y="84875"/>
                </a:moveTo>
                <a:lnTo>
                  <a:pt x="210772" y="92835"/>
                </a:lnTo>
                <a:lnTo>
                  <a:pt x="206216" y="98595"/>
                </a:lnTo>
                <a:lnTo>
                  <a:pt x="204131" y="102157"/>
                </a:lnTo>
                <a:lnTo>
                  <a:pt x="202690" y="104618"/>
                </a:lnTo>
                <a:lnTo>
                  <a:pt x="201621" y="107319"/>
                </a:lnTo>
                <a:lnTo>
                  <a:pt x="200924" y="110261"/>
                </a:lnTo>
                <a:lnTo>
                  <a:pt x="200227" y="113202"/>
                </a:lnTo>
                <a:lnTo>
                  <a:pt x="199763" y="116125"/>
                </a:lnTo>
                <a:lnTo>
                  <a:pt x="199532" y="119028"/>
                </a:lnTo>
                <a:lnTo>
                  <a:pt x="199301" y="121931"/>
                </a:lnTo>
                <a:lnTo>
                  <a:pt x="200384" y="126492"/>
                </a:lnTo>
                <a:lnTo>
                  <a:pt x="202780" y="132709"/>
                </a:lnTo>
                <a:lnTo>
                  <a:pt x="205176" y="138926"/>
                </a:lnTo>
                <a:lnTo>
                  <a:pt x="208221" y="143449"/>
                </a:lnTo>
                <a:lnTo>
                  <a:pt x="211915" y="146279"/>
                </a:lnTo>
                <a:lnTo>
                  <a:pt x="215609" y="149109"/>
                </a:lnTo>
                <a:lnTo>
                  <a:pt x="219968" y="150909"/>
                </a:lnTo>
                <a:lnTo>
                  <a:pt x="224993" y="151680"/>
                </a:lnTo>
                <a:lnTo>
                  <a:pt x="230018" y="152450"/>
                </a:lnTo>
                <a:lnTo>
                  <a:pt x="234128" y="152652"/>
                </a:lnTo>
                <a:lnTo>
                  <a:pt x="237326" y="152288"/>
                </a:lnTo>
                <a:lnTo>
                  <a:pt x="257376" y="134486"/>
                </a:lnTo>
                <a:lnTo>
                  <a:pt x="258645" y="131565"/>
                </a:lnTo>
                <a:lnTo>
                  <a:pt x="259652" y="126365"/>
                </a:lnTo>
                <a:lnTo>
                  <a:pt x="260401" y="118885"/>
                </a:lnTo>
                <a:lnTo>
                  <a:pt x="261151" y="111405"/>
                </a:lnTo>
                <a:lnTo>
                  <a:pt x="260848" y="104949"/>
                </a:lnTo>
                <a:lnTo>
                  <a:pt x="259494" y="99519"/>
                </a:lnTo>
                <a:lnTo>
                  <a:pt x="258141" y="94088"/>
                </a:lnTo>
                <a:lnTo>
                  <a:pt x="256221" y="90021"/>
                </a:lnTo>
                <a:lnTo>
                  <a:pt x="253736" y="87318"/>
                </a:lnTo>
                <a:lnTo>
                  <a:pt x="251251" y="84615"/>
                </a:lnTo>
                <a:lnTo>
                  <a:pt x="248027" y="83020"/>
                </a:lnTo>
                <a:lnTo>
                  <a:pt x="244065" y="82532"/>
                </a:lnTo>
                <a:lnTo>
                  <a:pt x="240104" y="82045"/>
                </a:lnTo>
                <a:lnTo>
                  <a:pt x="237277" y="82134"/>
                </a:lnTo>
                <a:lnTo>
                  <a:pt x="235586" y="82799"/>
                </a:lnTo>
                <a:lnTo>
                  <a:pt x="233895" y="83463"/>
                </a:lnTo>
                <a:lnTo>
                  <a:pt x="233526" y="83848"/>
                </a:lnTo>
                <a:lnTo>
                  <a:pt x="234479" y="83950"/>
                </a:lnTo>
                <a:lnTo>
                  <a:pt x="235431" y="84054"/>
                </a:lnTo>
                <a:lnTo>
                  <a:pt x="237813" y="84311"/>
                </a:lnTo>
                <a:lnTo>
                  <a:pt x="241623" y="84724"/>
                </a:lnTo>
                <a:lnTo>
                  <a:pt x="245433" y="85136"/>
                </a:lnTo>
                <a:lnTo>
                  <a:pt x="251006" y="84388"/>
                </a:lnTo>
                <a:lnTo>
                  <a:pt x="258341" y="82481"/>
                </a:lnTo>
                <a:lnTo>
                  <a:pt x="265676" y="80573"/>
                </a:lnTo>
                <a:lnTo>
                  <a:pt x="271299" y="79292"/>
                </a:lnTo>
                <a:lnTo>
                  <a:pt x="275210" y="78636"/>
                </a:lnTo>
                <a:lnTo>
                  <a:pt x="279122" y="77980"/>
                </a:lnTo>
                <a:lnTo>
                  <a:pt x="283020" y="77543"/>
                </a:lnTo>
                <a:lnTo>
                  <a:pt x="286904" y="77323"/>
                </a:lnTo>
              </a:path>
              <a:path w="645160" h="269240">
                <a:moveTo>
                  <a:pt x="258397" y="129289"/>
                </a:moveTo>
                <a:lnTo>
                  <a:pt x="263242" y="130879"/>
                </a:lnTo>
                <a:lnTo>
                  <a:pt x="270424" y="130694"/>
                </a:lnTo>
                <a:lnTo>
                  <a:pt x="279943" y="128737"/>
                </a:lnTo>
                <a:lnTo>
                  <a:pt x="306317" y="121311"/>
                </a:lnTo>
                <a:lnTo>
                  <a:pt x="309987" y="119704"/>
                </a:lnTo>
                <a:lnTo>
                  <a:pt x="312876" y="117055"/>
                </a:lnTo>
                <a:lnTo>
                  <a:pt x="314982" y="113366"/>
                </a:lnTo>
              </a:path>
              <a:path w="645160" h="269240">
                <a:moveTo>
                  <a:pt x="316683" y="36228"/>
                </a:moveTo>
                <a:lnTo>
                  <a:pt x="317516" y="43015"/>
                </a:lnTo>
                <a:lnTo>
                  <a:pt x="317664" y="51128"/>
                </a:lnTo>
                <a:lnTo>
                  <a:pt x="317128" y="60567"/>
                </a:lnTo>
                <a:lnTo>
                  <a:pt x="316804" y="67970"/>
                </a:lnTo>
                <a:lnTo>
                  <a:pt x="316635" y="76023"/>
                </a:lnTo>
                <a:lnTo>
                  <a:pt x="316621" y="84724"/>
                </a:lnTo>
                <a:lnTo>
                  <a:pt x="316762" y="94075"/>
                </a:lnTo>
                <a:lnTo>
                  <a:pt x="320640" y="138228"/>
                </a:lnTo>
                <a:lnTo>
                  <a:pt x="321954" y="146602"/>
                </a:lnTo>
                <a:lnTo>
                  <a:pt x="323072" y="155731"/>
                </a:lnTo>
                <a:lnTo>
                  <a:pt x="323347" y="163493"/>
                </a:lnTo>
                <a:lnTo>
                  <a:pt x="322779" y="169889"/>
                </a:lnTo>
                <a:lnTo>
                  <a:pt x="321369" y="174919"/>
                </a:lnTo>
              </a:path>
              <a:path w="645160" h="269240">
                <a:moveTo>
                  <a:pt x="248977" y="207590"/>
                </a:moveTo>
                <a:lnTo>
                  <a:pt x="284755" y="193515"/>
                </a:lnTo>
                <a:lnTo>
                  <a:pt x="311063" y="189233"/>
                </a:lnTo>
                <a:lnTo>
                  <a:pt x="318499" y="188907"/>
                </a:lnTo>
                <a:lnTo>
                  <a:pt x="322730" y="189340"/>
                </a:lnTo>
                <a:lnTo>
                  <a:pt x="323756" y="190532"/>
                </a:lnTo>
                <a:lnTo>
                  <a:pt x="324782" y="191725"/>
                </a:lnTo>
                <a:lnTo>
                  <a:pt x="323337" y="195782"/>
                </a:lnTo>
                <a:lnTo>
                  <a:pt x="319422" y="202703"/>
                </a:lnTo>
                <a:lnTo>
                  <a:pt x="315506" y="209625"/>
                </a:lnTo>
                <a:lnTo>
                  <a:pt x="311185" y="216536"/>
                </a:lnTo>
                <a:lnTo>
                  <a:pt x="306457" y="223437"/>
                </a:lnTo>
                <a:lnTo>
                  <a:pt x="301731" y="230338"/>
                </a:lnTo>
                <a:lnTo>
                  <a:pt x="293187" y="248589"/>
                </a:lnTo>
                <a:lnTo>
                  <a:pt x="292599" y="251070"/>
                </a:lnTo>
                <a:lnTo>
                  <a:pt x="292222" y="253395"/>
                </a:lnTo>
                <a:lnTo>
                  <a:pt x="292055" y="255565"/>
                </a:lnTo>
                <a:lnTo>
                  <a:pt x="291889" y="257736"/>
                </a:lnTo>
                <a:lnTo>
                  <a:pt x="293741" y="260353"/>
                </a:lnTo>
                <a:lnTo>
                  <a:pt x="297610" y="263417"/>
                </a:lnTo>
                <a:lnTo>
                  <a:pt x="301479" y="266481"/>
                </a:lnTo>
                <a:lnTo>
                  <a:pt x="306348" y="268209"/>
                </a:lnTo>
                <a:lnTo>
                  <a:pt x="312219" y="268602"/>
                </a:lnTo>
                <a:lnTo>
                  <a:pt x="318089" y="268995"/>
                </a:lnTo>
                <a:lnTo>
                  <a:pt x="322956" y="268697"/>
                </a:lnTo>
                <a:lnTo>
                  <a:pt x="326820" y="267711"/>
                </a:lnTo>
                <a:lnTo>
                  <a:pt x="330684" y="266724"/>
                </a:lnTo>
                <a:lnTo>
                  <a:pt x="365656" y="246539"/>
                </a:lnTo>
                <a:lnTo>
                  <a:pt x="367583" y="243936"/>
                </a:lnTo>
                <a:lnTo>
                  <a:pt x="367599" y="241818"/>
                </a:lnTo>
              </a:path>
              <a:path w="645160" h="269240">
                <a:moveTo>
                  <a:pt x="358997" y="64393"/>
                </a:moveTo>
                <a:lnTo>
                  <a:pt x="360529" y="61493"/>
                </a:lnTo>
                <a:lnTo>
                  <a:pt x="362931" y="59080"/>
                </a:lnTo>
                <a:lnTo>
                  <a:pt x="366205" y="57154"/>
                </a:lnTo>
                <a:lnTo>
                  <a:pt x="369478" y="55227"/>
                </a:lnTo>
                <a:lnTo>
                  <a:pt x="374078" y="53581"/>
                </a:lnTo>
                <a:lnTo>
                  <a:pt x="380003" y="52213"/>
                </a:lnTo>
                <a:lnTo>
                  <a:pt x="385929" y="50845"/>
                </a:lnTo>
                <a:lnTo>
                  <a:pt x="391573" y="50093"/>
                </a:lnTo>
                <a:lnTo>
                  <a:pt x="396935" y="49956"/>
                </a:lnTo>
                <a:lnTo>
                  <a:pt x="402296" y="49820"/>
                </a:lnTo>
                <a:lnTo>
                  <a:pt x="406114" y="50436"/>
                </a:lnTo>
                <a:lnTo>
                  <a:pt x="408388" y="51804"/>
                </a:lnTo>
                <a:lnTo>
                  <a:pt x="410661" y="53174"/>
                </a:lnTo>
                <a:lnTo>
                  <a:pt x="411044" y="56605"/>
                </a:lnTo>
                <a:lnTo>
                  <a:pt x="409533" y="62098"/>
                </a:lnTo>
                <a:lnTo>
                  <a:pt x="408023" y="67591"/>
                </a:lnTo>
                <a:lnTo>
                  <a:pt x="404624" y="73895"/>
                </a:lnTo>
                <a:lnTo>
                  <a:pt x="399335" y="81011"/>
                </a:lnTo>
                <a:lnTo>
                  <a:pt x="394046" y="88126"/>
                </a:lnTo>
                <a:lnTo>
                  <a:pt x="380246" y="110652"/>
                </a:lnTo>
                <a:lnTo>
                  <a:pt x="379631" y="112563"/>
                </a:lnTo>
                <a:lnTo>
                  <a:pt x="394535" y="116330"/>
                </a:lnTo>
                <a:lnTo>
                  <a:pt x="401038" y="116432"/>
                </a:lnTo>
                <a:lnTo>
                  <a:pt x="407851" y="115642"/>
                </a:lnTo>
                <a:lnTo>
                  <a:pt x="414975" y="113959"/>
                </a:lnTo>
                <a:lnTo>
                  <a:pt x="422100" y="112276"/>
                </a:lnTo>
                <a:lnTo>
                  <a:pt x="429224" y="110413"/>
                </a:lnTo>
                <a:lnTo>
                  <a:pt x="436348" y="108368"/>
                </a:lnTo>
                <a:lnTo>
                  <a:pt x="443472" y="106324"/>
                </a:lnTo>
                <a:lnTo>
                  <a:pt x="448191" y="105091"/>
                </a:lnTo>
                <a:lnTo>
                  <a:pt x="450502" y="104669"/>
                </a:lnTo>
                <a:lnTo>
                  <a:pt x="452813" y="104246"/>
                </a:lnTo>
                <a:lnTo>
                  <a:pt x="454032" y="104023"/>
                </a:lnTo>
                <a:lnTo>
                  <a:pt x="454282" y="103977"/>
                </a:lnTo>
                <a:lnTo>
                  <a:pt x="454001" y="104102"/>
                </a:lnTo>
                <a:lnTo>
                  <a:pt x="451767" y="104984"/>
                </a:lnTo>
                <a:lnTo>
                  <a:pt x="447467" y="106683"/>
                </a:lnTo>
              </a:path>
              <a:path w="645160" h="269240">
                <a:moveTo>
                  <a:pt x="361147" y="157008"/>
                </a:moveTo>
                <a:lnTo>
                  <a:pt x="388585" y="166332"/>
                </a:lnTo>
                <a:lnTo>
                  <a:pt x="396056" y="166240"/>
                </a:lnTo>
                <a:lnTo>
                  <a:pt x="435695" y="160259"/>
                </a:lnTo>
                <a:lnTo>
                  <a:pt x="447657" y="156180"/>
                </a:lnTo>
                <a:lnTo>
                  <a:pt x="452429" y="154195"/>
                </a:lnTo>
                <a:lnTo>
                  <a:pt x="455247" y="152793"/>
                </a:lnTo>
                <a:lnTo>
                  <a:pt x="456113" y="151974"/>
                </a:lnTo>
                <a:lnTo>
                  <a:pt x="456979" y="151155"/>
                </a:lnTo>
                <a:lnTo>
                  <a:pt x="456703" y="150562"/>
                </a:lnTo>
                <a:lnTo>
                  <a:pt x="455286" y="150195"/>
                </a:lnTo>
                <a:lnTo>
                  <a:pt x="453869" y="149827"/>
                </a:lnTo>
                <a:lnTo>
                  <a:pt x="427346" y="173436"/>
                </a:lnTo>
                <a:lnTo>
                  <a:pt x="426089" y="175911"/>
                </a:lnTo>
                <a:lnTo>
                  <a:pt x="423232" y="198514"/>
                </a:lnTo>
                <a:lnTo>
                  <a:pt x="423056" y="206871"/>
                </a:lnTo>
                <a:lnTo>
                  <a:pt x="423729" y="214763"/>
                </a:lnTo>
                <a:lnTo>
                  <a:pt x="425250" y="222188"/>
                </a:lnTo>
                <a:lnTo>
                  <a:pt x="426769" y="229613"/>
                </a:lnTo>
                <a:lnTo>
                  <a:pt x="428661" y="236315"/>
                </a:lnTo>
                <a:lnTo>
                  <a:pt x="430924" y="242295"/>
                </a:lnTo>
                <a:lnTo>
                  <a:pt x="433188" y="248275"/>
                </a:lnTo>
                <a:lnTo>
                  <a:pt x="436690" y="253148"/>
                </a:lnTo>
                <a:lnTo>
                  <a:pt x="441432" y="256913"/>
                </a:lnTo>
              </a:path>
              <a:path w="645160" h="269240">
                <a:moveTo>
                  <a:pt x="464054" y="154877"/>
                </a:moveTo>
                <a:lnTo>
                  <a:pt x="467045" y="176095"/>
                </a:lnTo>
                <a:lnTo>
                  <a:pt x="467048" y="182588"/>
                </a:lnTo>
                <a:lnTo>
                  <a:pt x="469545" y="221034"/>
                </a:lnTo>
                <a:lnTo>
                  <a:pt x="470972" y="224903"/>
                </a:lnTo>
              </a:path>
              <a:path w="645160" h="269240">
                <a:moveTo>
                  <a:pt x="547999" y="108681"/>
                </a:moveTo>
                <a:lnTo>
                  <a:pt x="535266" y="127992"/>
                </a:lnTo>
                <a:lnTo>
                  <a:pt x="534610" y="131102"/>
                </a:lnTo>
                <a:lnTo>
                  <a:pt x="534323" y="134019"/>
                </a:lnTo>
                <a:lnTo>
                  <a:pt x="534402" y="136741"/>
                </a:lnTo>
                <a:lnTo>
                  <a:pt x="534482" y="139464"/>
                </a:lnTo>
                <a:lnTo>
                  <a:pt x="553602" y="149128"/>
                </a:lnTo>
                <a:lnTo>
                  <a:pt x="558736" y="149385"/>
                </a:lnTo>
                <a:lnTo>
                  <a:pt x="572879" y="142553"/>
                </a:lnTo>
                <a:lnTo>
                  <a:pt x="575222" y="140604"/>
                </a:lnTo>
                <a:lnTo>
                  <a:pt x="585207" y="118954"/>
                </a:lnTo>
                <a:lnTo>
                  <a:pt x="585894" y="113070"/>
                </a:lnTo>
                <a:lnTo>
                  <a:pt x="585327" y="108615"/>
                </a:lnTo>
                <a:lnTo>
                  <a:pt x="583506" y="105591"/>
                </a:lnTo>
                <a:lnTo>
                  <a:pt x="581686" y="102566"/>
                </a:lnTo>
                <a:lnTo>
                  <a:pt x="578657" y="100721"/>
                </a:lnTo>
                <a:lnTo>
                  <a:pt x="574420" y="100056"/>
                </a:lnTo>
                <a:lnTo>
                  <a:pt x="570183" y="99390"/>
                </a:lnTo>
                <a:lnTo>
                  <a:pt x="566551" y="99162"/>
                </a:lnTo>
                <a:lnTo>
                  <a:pt x="563524" y="99372"/>
                </a:lnTo>
                <a:lnTo>
                  <a:pt x="560497" y="99582"/>
                </a:lnTo>
                <a:lnTo>
                  <a:pt x="528723" y="120979"/>
                </a:lnTo>
                <a:lnTo>
                  <a:pt x="522370" y="127161"/>
                </a:lnTo>
              </a:path>
              <a:path w="645160" h="269240">
                <a:moveTo>
                  <a:pt x="518513" y="203846"/>
                </a:moveTo>
                <a:lnTo>
                  <a:pt x="546642" y="213896"/>
                </a:lnTo>
                <a:lnTo>
                  <a:pt x="550015" y="213907"/>
                </a:lnTo>
                <a:lnTo>
                  <a:pt x="575452" y="208662"/>
                </a:lnTo>
                <a:lnTo>
                  <a:pt x="583374" y="205887"/>
                </a:lnTo>
                <a:lnTo>
                  <a:pt x="601688" y="197365"/>
                </a:lnTo>
                <a:lnTo>
                  <a:pt x="604360" y="195773"/>
                </a:lnTo>
                <a:lnTo>
                  <a:pt x="607230" y="193785"/>
                </a:lnTo>
                <a:lnTo>
                  <a:pt x="610298" y="191402"/>
                </a:lnTo>
                <a:lnTo>
                  <a:pt x="614968" y="187774"/>
                </a:lnTo>
                <a:lnTo>
                  <a:pt x="618310" y="184088"/>
                </a:lnTo>
                <a:lnTo>
                  <a:pt x="620325" y="180346"/>
                </a:lnTo>
              </a:path>
              <a:path w="645160" h="269240">
                <a:moveTo>
                  <a:pt x="642167" y="76086"/>
                </a:moveTo>
                <a:lnTo>
                  <a:pt x="640632" y="109539"/>
                </a:lnTo>
                <a:lnTo>
                  <a:pt x="640224" y="115801"/>
                </a:lnTo>
                <a:lnTo>
                  <a:pt x="639356" y="154575"/>
                </a:lnTo>
                <a:lnTo>
                  <a:pt x="639382" y="165714"/>
                </a:lnTo>
                <a:lnTo>
                  <a:pt x="641195" y="211227"/>
                </a:lnTo>
                <a:lnTo>
                  <a:pt x="644245" y="238519"/>
                </a:lnTo>
                <a:lnTo>
                  <a:pt x="644948" y="245471"/>
                </a:lnTo>
                <a:lnTo>
                  <a:pt x="645012" y="248515"/>
                </a:lnTo>
              </a:path>
            </a:pathLst>
          </a:custGeom>
          <a:ln w="36000">
            <a:solidFill>
              <a:srgbClr val="6363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object 3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4575269" y="1022204"/>
            <a:ext cx="455326" cy="264379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5129695" y="1002866"/>
            <a:ext cx="871581" cy="274226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6147220" y="1368159"/>
            <a:ext cx="444903" cy="359580"/>
          </a:xfrm>
          <a:prstGeom prst="rect">
            <a:avLst/>
          </a:prstGeom>
        </p:spPr>
      </p:pic>
      <p:grpSp>
        <p:nvGrpSpPr>
          <p:cNvPr id="39" name="object 39"/>
          <p:cNvGrpSpPr/>
          <p:nvPr/>
        </p:nvGrpSpPr>
        <p:grpSpPr>
          <a:xfrm>
            <a:off x="6715159" y="1429081"/>
            <a:ext cx="542925" cy="302260"/>
            <a:chOff x="6715159" y="1429081"/>
            <a:chExt cx="542925" cy="302260"/>
          </a:xfrm>
        </p:grpSpPr>
        <p:pic>
          <p:nvPicPr>
            <p:cNvPr id="40" name="object 40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715159" y="1429081"/>
              <a:ext cx="487635" cy="301796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7225827" y="1482027"/>
              <a:ext cx="14604" cy="224790"/>
            </a:xfrm>
            <a:custGeom>
              <a:avLst/>
              <a:gdLst/>
              <a:ahLst/>
              <a:cxnLst/>
              <a:rect l="l" t="t" r="r" b="b"/>
              <a:pathLst>
                <a:path w="14604" h="224789">
                  <a:moveTo>
                    <a:pt x="14150" y="0"/>
                  </a:moveTo>
                  <a:lnTo>
                    <a:pt x="4597" y="38946"/>
                  </a:lnTo>
                  <a:lnTo>
                    <a:pt x="552" y="83958"/>
                  </a:lnTo>
                  <a:lnTo>
                    <a:pt x="0" y="119399"/>
                  </a:lnTo>
                  <a:lnTo>
                    <a:pt x="150" y="130810"/>
                  </a:lnTo>
                  <a:lnTo>
                    <a:pt x="3324" y="175242"/>
                  </a:lnTo>
                  <a:lnTo>
                    <a:pt x="4137" y="182308"/>
                  </a:lnTo>
                  <a:lnTo>
                    <a:pt x="6904" y="220290"/>
                  </a:lnTo>
                  <a:lnTo>
                    <a:pt x="6523" y="224400"/>
                  </a:lnTo>
                </a:path>
              </a:pathLst>
            </a:custGeom>
            <a:ln w="36000">
              <a:solidFill>
                <a:srgbClr val="6363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2" name="object 42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7421740" y="1382203"/>
            <a:ext cx="462954" cy="312994"/>
          </a:xfrm>
          <a:prstGeom prst="rect">
            <a:avLst/>
          </a:prstGeom>
        </p:spPr>
      </p:pic>
      <p:sp>
        <p:nvSpPr>
          <p:cNvPr id="43" name="object 43"/>
          <p:cNvSpPr/>
          <p:nvPr/>
        </p:nvSpPr>
        <p:spPr>
          <a:xfrm>
            <a:off x="6144875" y="1879338"/>
            <a:ext cx="593725" cy="254635"/>
          </a:xfrm>
          <a:custGeom>
            <a:avLst/>
            <a:gdLst/>
            <a:ahLst/>
            <a:cxnLst/>
            <a:rect l="l" t="t" r="r" b="b"/>
            <a:pathLst>
              <a:path w="593725" h="254635">
                <a:moveTo>
                  <a:pt x="0" y="93683"/>
                </a:moveTo>
                <a:lnTo>
                  <a:pt x="41118" y="85508"/>
                </a:lnTo>
                <a:lnTo>
                  <a:pt x="85307" y="80143"/>
                </a:lnTo>
                <a:lnTo>
                  <a:pt x="126137" y="77583"/>
                </a:lnTo>
                <a:lnTo>
                  <a:pt x="160939" y="76972"/>
                </a:lnTo>
                <a:lnTo>
                  <a:pt x="166729" y="76996"/>
                </a:lnTo>
                <a:lnTo>
                  <a:pt x="169346" y="77122"/>
                </a:lnTo>
                <a:lnTo>
                  <a:pt x="170719" y="77356"/>
                </a:lnTo>
                <a:lnTo>
                  <a:pt x="171448" y="77481"/>
                </a:lnTo>
                <a:lnTo>
                  <a:pt x="171615" y="77509"/>
                </a:lnTo>
                <a:lnTo>
                  <a:pt x="171319" y="77365"/>
                </a:lnTo>
                <a:lnTo>
                  <a:pt x="171094" y="77264"/>
                </a:lnTo>
                <a:lnTo>
                  <a:pt x="169132" y="76385"/>
                </a:lnTo>
                <a:lnTo>
                  <a:pt x="165435" y="74727"/>
                </a:lnTo>
                <a:lnTo>
                  <a:pt x="161737" y="73070"/>
                </a:lnTo>
                <a:lnTo>
                  <a:pt x="156475" y="70950"/>
                </a:lnTo>
                <a:lnTo>
                  <a:pt x="149649" y="68368"/>
                </a:lnTo>
                <a:lnTo>
                  <a:pt x="142823" y="65784"/>
                </a:lnTo>
                <a:lnTo>
                  <a:pt x="102545" y="48206"/>
                </a:lnTo>
                <a:lnTo>
                  <a:pt x="87054" y="38169"/>
                </a:lnTo>
                <a:lnTo>
                  <a:pt x="83450" y="35179"/>
                </a:lnTo>
                <a:lnTo>
                  <a:pt x="83633" y="33650"/>
                </a:lnTo>
                <a:lnTo>
                  <a:pt x="87602" y="33584"/>
                </a:lnTo>
                <a:lnTo>
                  <a:pt x="91572" y="33516"/>
                </a:lnTo>
                <a:lnTo>
                  <a:pt x="97590" y="34616"/>
                </a:lnTo>
                <a:lnTo>
                  <a:pt x="105656" y="36883"/>
                </a:lnTo>
                <a:lnTo>
                  <a:pt x="113722" y="39150"/>
                </a:lnTo>
                <a:lnTo>
                  <a:pt x="119410" y="40935"/>
                </a:lnTo>
                <a:lnTo>
                  <a:pt x="122720" y="42238"/>
                </a:lnTo>
                <a:lnTo>
                  <a:pt x="126030" y="43540"/>
                </a:lnTo>
                <a:lnTo>
                  <a:pt x="160805" y="67004"/>
                </a:lnTo>
                <a:lnTo>
                  <a:pt x="175911" y="87335"/>
                </a:lnTo>
                <a:lnTo>
                  <a:pt x="177298" y="91767"/>
                </a:lnTo>
                <a:lnTo>
                  <a:pt x="177297" y="96048"/>
                </a:lnTo>
                <a:lnTo>
                  <a:pt x="175909" y="100178"/>
                </a:lnTo>
                <a:lnTo>
                  <a:pt x="174520" y="104308"/>
                </a:lnTo>
                <a:lnTo>
                  <a:pt x="171253" y="108720"/>
                </a:lnTo>
                <a:lnTo>
                  <a:pt x="166108" y="113415"/>
                </a:lnTo>
                <a:lnTo>
                  <a:pt x="160048" y="119311"/>
                </a:lnTo>
                <a:lnTo>
                  <a:pt x="153134" y="126721"/>
                </a:lnTo>
                <a:lnTo>
                  <a:pt x="145365" y="135645"/>
                </a:lnTo>
                <a:lnTo>
                  <a:pt x="136741" y="146082"/>
                </a:lnTo>
              </a:path>
              <a:path w="593725" h="254635">
                <a:moveTo>
                  <a:pt x="311794" y="0"/>
                </a:moveTo>
                <a:lnTo>
                  <a:pt x="286203" y="29399"/>
                </a:lnTo>
                <a:lnTo>
                  <a:pt x="268668" y="63989"/>
                </a:lnTo>
                <a:lnTo>
                  <a:pt x="258233" y="96823"/>
                </a:lnTo>
                <a:lnTo>
                  <a:pt x="258505" y="105400"/>
                </a:lnTo>
                <a:lnTo>
                  <a:pt x="260873" y="112847"/>
                </a:lnTo>
                <a:lnTo>
                  <a:pt x="265338" y="119165"/>
                </a:lnTo>
              </a:path>
              <a:path w="593725" h="254635">
                <a:moveTo>
                  <a:pt x="293453" y="12034"/>
                </a:moveTo>
                <a:lnTo>
                  <a:pt x="297359" y="14670"/>
                </a:lnTo>
                <a:lnTo>
                  <a:pt x="302432" y="17307"/>
                </a:lnTo>
                <a:lnTo>
                  <a:pt x="308674" y="19945"/>
                </a:lnTo>
                <a:lnTo>
                  <a:pt x="317257" y="24166"/>
                </a:lnTo>
                <a:lnTo>
                  <a:pt x="329538" y="31137"/>
                </a:lnTo>
                <a:lnTo>
                  <a:pt x="345518" y="40858"/>
                </a:lnTo>
                <a:lnTo>
                  <a:pt x="365196" y="53330"/>
                </a:lnTo>
              </a:path>
              <a:path w="593725" h="254635">
                <a:moveTo>
                  <a:pt x="325455" y="86322"/>
                </a:moveTo>
                <a:lnTo>
                  <a:pt x="317683" y="88802"/>
                </a:lnTo>
                <a:lnTo>
                  <a:pt x="313402" y="92590"/>
                </a:lnTo>
                <a:lnTo>
                  <a:pt x="312612" y="97687"/>
                </a:lnTo>
                <a:lnTo>
                  <a:pt x="312843" y="102401"/>
                </a:lnTo>
                <a:lnTo>
                  <a:pt x="314718" y="108917"/>
                </a:lnTo>
                <a:lnTo>
                  <a:pt x="318237" y="117236"/>
                </a:lnTo>
                <a:lnTo>
                  <a:pt x="323401" y="127357"/>
                </a:lnTo>
              </a:path>
              <a:path w="593725" h="254635">
                <a:moveTo>
                  <a:pt x="244890" y="154485"/>
                </a:moveTo>
                <a:lnTo>
                  <a:pt x="235111" y="155898"/>
                </a:lnTo>
                <a:lnTo>
                  <a:pt x="231375" y="156079"/>
                </a:lnTo>
                <a:lnTo>
                  <a:pt x="233681" y="155028"/>
                </a:lnTo>
                <a:lnTo>
                  <a:pt x="235336" y="154273"/>
                </a:lnTo>
                <a:lnTo>
                  <a:pt x="271856" y="140522"/>
                </a:lnTo>
                <a:lnTo>
                  <a:pt x="309309" y="129990"/>
                </a:lnTo>
                <a:lnTo>
                  <a:pt x="352961" y="120871"/>
                </a:lnTo>
                <a:lnTo>
                  <a:pt x="382535" y="117841"/>
                </a:lnTo>
                <a:lnTo>
                  <a:pt x="394040" y="117877"/>
                </a:lnTo>
                <a:lnTo>
                  <a:pt x="403357" y="118947"/>
                </a:lnTo>
              </a:path>
              <a:path w="593725" h="254635">
                <a:moveTo>
                  <a:pt x="259666" y="197892"/>
                </a:moveTo>
                <a:lnTo>
                  <a:pt x="252959" y="202140"/>
                </a:lnTo>
                <a:lnTo>
                  <a:pt x="248946" y="204681"/>
                </a:lnTo>
                <a:lnTo>
                  <a:pt x="247627" y="205515"/>
                </a:lnTo>
                <a:lnTo>
                  <a:pt x="246707" y="206098"/>
                </a:lnTo>
                <a:lnTo>
                  <a:pt x="246894" y="206396"/>
                </a:lnTo>
                <a:lnTo>
                  <a:pt x="248188" y="206409"/>
                </a:lnTo>
                <a:lnTo>
                  <a:pt x="249481" y="206421"/>
                </a:lnTo>
                <a:lnTo>
                  <a:pt x="252624" y="206452"/>
                </a:lnTo>
                <a:lnTo>
                  <a:pt x="257615" y="206500"/>
                </a:lnTo>
                <a:lnTo>
                  <a:pt x="262415" y="206198"/>
                </a:lnTo>
                <a:lnTo>
                  <a:pt x="269328" y="205218"/>
                </a:lnTo>
                <a:lnTo>
                  <a:pt x="278354" y="203560"/>
                </a:lnTo>
                <a:lnTo>
                  <a:pt x="289492" y="201224"/>
                </a:lnTo>
                <a:lnTo>
                  <a:pt x="301489" y="198606"/>
                </a:lnTo>
                <a:lnTo>
                  <a:pt x="313089" y="196100"/>
                </a:lnTo>
                <a:lnTo>
                  <a:pt x="354139" y="187838"/>
                </a:lnTo>
                <a:lnTo>
                  <a:pt x="382652" y="185009"/>
                </a:lnTo>
                <a:lnTo>
                  <a:pt x="385257" y="185057"/>
                </a:lnTo>
                <a:lnTo>
                  <a:pt x="387862" y="185105"/>
                </a:lnTo>
                <a:lnTo>
                  <a:pt x="389234" y="186266"/>
                </a:lnTo>
                <a:lnTo>
                  <a:pt x="389373" y="188537"/>
                </a:lnTo>
                <a:lnTo>
                  <a:pt x="389511" y="190808"/>
                </a:lnTo>
                <a:lnTo>
                  <a:pt x="388159" y="194817"/>
                </a:lnTo>
                <a:lnTo>
                  <a:pt x="385317" y="200559"/>
                </a:lnTo>
                <a:lnTo>
                  <a:pt x="382474" y="206303"/>
                </a:lnTo>
                <a:lnTo>
                  <a:pt x="380370" y="212187"/>
                </a:lnTo>
                <a:lnTo>
                  <a:pt x="379003" y="218214"/>
                </a:lnTo>
                <a:lnTo>
                  <a:pt x="378348" y="225390"/>
                </a:lnTo>
                <a:lnTo>
                  <a:pt x="379358" y="233802"/>
                </a:lnTo>
                <a:lnTo>
                  <a:pt x="382032" y="243448"/>
                </a:lnTo>
                <a:lnTo>
                  <a:pt x="386371" y="254330"/>
                </a:lnTo>
              </a:path>
              <a:path w="593725" h="254635">
                <a:moveTo>
                  <a:pt x="400007" y="41802"/>
                </a:moveTo>
                <a:lnTo>
                  <a:pt x="395908" y="41593"/>
                </a:lnTo>
                <a:lnTo>
                  <a:pt x="393744" y="41482"/>
                </a:lnTo>
                <a:lnTo>
                  <a:pt x="393516" y="41471"/>
                </a:lnTo>
                <a:lnTo>
                  <a:pt x="393356" y="41463"/>
                </a:lnTo>
                <a:lnTo>
                  <a:pt x="393894" y="41353"/>
                </a:lnTo>
                <a:lnTo>
                  <a:pt x="395133" y="41142"/>
                </a:lnTo>
                <a:lnTo>
                  <a:pt x="397450" y="40747"/>
                </a:lnTo>
                <a:lnTo>
                  <a:pt x="402545" y="39879"/>
                </a:lnTo>
                <a:lnTo>
                  <a:pt x="410419" y="38538"/>
                </a:lnTo>
                <a:lnTo>
                  <a:pt x="421070" y="36723"/>
                </a:lnTo>
                <a:lnTo>
                  <a:pt x="432439" y="34751"/>
                </a:lnTo>
                <a:lnTo>
                  <a:pt x="473539" y="26489"/>
                </a:lnTo>
                <a:lnTo>
                  <a:pt x="476932" y="25590"/>
                </a:lnTo>
                <a:lnTo>
                  <a:pt x="480326" y="24691"/>
                </a:lnTo>
                <a:lnTo>
                  <a:pt x="481539" y="24142"/>
                </a:lnTo>
                <a:lnTo>
                  <a:pt x="480571" y="23944"/>
                </a:lnTo>
                <a:lnTo>
                  <a:pt x="479603" y="23747"/>
                </a:lnTo>
                <a:lnTo>
                  <a:pt x="477184" y="23252"/>
                </a:lnTo>
                <a:lnTo>
                  <a:pt x="473314" y="22462"/>
                </a:lnTo>
                <a:lnTo>
                  <a:pt x="469443" y="21671"/>
                </a:lnTo>
                <a:lnTo>
                  <a:pt x="463474" y="21732"/>
                </a:lnTo>
                <a:lnTo>
                  <a:pt x="455405" y="22647"/>
                </a:lnTo>
                <a:lnTo>
                  <a:pt x="447337" y="23561"/>
                </a:lnTo>
                <a:lnTo>
                  <a:pt x="441098" y="24968"/>
                </a:lnTo>
                <a:lnTo>
                  <a:pt x="436689" y="26869"/>
                </a:lnTo>
                <a:lnTo>
                  <a:pt x="432279" y="28769"/>
                </a:lnTo>
                <a:lnTo>
                  <a:pt x="427777" y="31600"/>
                </a:lnTo>
                <a:lnTo>
                  <a:pt x="423184" y="35363"/>
                </a:lnTo>
                <a:lnTo>
                  <a:pt x="418591" y="39125"/>
                </a:lnTo>
                <a:lnTo>
                  <a:pt x="414507" y="44400"/>
                </a:lnTo>
                <a:lnTo>
                  <a:pt x="410934" y="51187"/>
                </a:lnTo>
                <a:lnTo>
                  <a:pt x="407361" y="57975"/>
                </a:lnTo>
                <a:lnTo>
                  <a:pt x="405334" y="64628"/>
                </a:lnTo>
                <a:lnTo>
                  <a:pt x="404855" y="71146"/>
                </a:lnTo>
                <a:lnTo>
                  <a:pt x="404376" y="77664"/>
                </a:lnTo>
                <a:lnTo>
                  <a:pt x="406860" y="83161"/>
                </a:lnTo>
                <a:lnTo>
                  <a:pt x="448625" y="96724"/>
                </a:lnTo>
                <a:lnTo>
                  <a:pt x="454971" y="96561"/>
                </a:lnTo>
                <a:lnTo>
                  <a:pt x="460971" y="96021"/>
                </a:lnTo>
                <a:lnTo>
                  <a:pt x="468740" y="95049"/>
                </a:lnTo>
                <a:lnTo>
                  <a:pt x="474968" y="93919"/>
                </a:lnTo>
                <a:lnTo>
                  <a:pt x="479653" y="92631"/>
                </a:lnTo>
                <a:lnTo>
                  <a:pt x="484338" y="91343"/>
                </a:lnTo>
                <a:lnTo>
                  <a:pt x="488777" y="90452"/>
                </a:lnTo>
                <a:lnTo>
                  <a:pt x="492970" y="89956"/>
                </a:lnTo>
                <a:lnTo>
                  <a:pt x="497163" y="89462"/>
                </a:lnTo>
                <a:lnTo>
                  <a:pt x="500660" y="89785"/>
                </a:lnTo>
                <a:lnTo>
                  <a:pt x="508973" y="107234"/>
                </a:lnTo>
                <a:lnTo>
                  <a:pt x="508010" y="114201"/>
                </a:lnTo>
                <a:lnTo>
                  <a:pt x="492614" y="152567"/>
                </a:lnTo>
                <a:lnTo>
                  <a:pt x="471504" y="176889"/>
                </a:lnTo>
                <a:lnTo>
                  <a:pt x="455356" y="192882"/>
                </a:lnTo>
              </a:path>
              <a:path w="593725" h="254635">
                <a:moveTo>
                  <a:pt x="392477" y="218501"/>
                </a:moveTo>
                <a:lnTo>
                  <a:pt x="387754" y="221701"/>
                </a:lnTo>
                <a:lnTo>
                  <a:pt x="385179" y="223446"/>
                </a:lnTo>
                <a:lnTo>
                  <a:pt x="384754" y="223734"/>
                </a:lnTo>
                <a:lnTo>
                  <a:pt x="384455" y="223936"/>
                </a:lnTo>
                <a:lnTo>
                  <a:pt x="384645" y="223936"/>
                </a:lnTo>
                <a:lnTo>
                  <a:pt x="385326" y="223734"/>
                </a:lnTo>
                <a:lnTo>
                  <a:pt x="386005" y="223531"/>
                </a:lnTo>
                <a:lnTo>
                  <a:pt x="389101" y="222608"/>
                </a:lnTo>
                <a:lnTo>
                  <a:pt x="429845" y="209227"/>
                </a:lnTo>
                <a:lnTo>
                  <a:pt x="443567" y="204732"/>
                </a:lnTo>
                <a:lnTo>
                  <a:pt x="487623" y="192946"/>
                </a:lnTo>
                <a:lnTo>
                  <a:pt x="532786" y="184345"/>
                </a:lnTo>
                <a:lnTo>
                  <a:pt x="583101" y="182477"/>
                </a:lnTo>
                <a:lnTo>
                  <a:pt x="590821" y="182418"/>
                </a:lnTo>
                <a:lnTo>
                  <a:pt x="591875" y="182410"/>
                </a:lnTo>
                <a:lnTo>
                  <a:pt x="593146" y="182415"/>
                </a:lnTo>
                <a:lnTo>
                  <a:pt x="592810" y="182439"/>
                </a:lnTo>
                <a:lnTo>
                  <a:pt x="590914" y="182559"/>
                </a:lnTo>
                <a:lnTo>
                  <a:pt x="587380" y="182783"/>
                </a:lnTo>
                <a:lnTo>
                  <a:pt x="582201" y="183111"/>
                </a:lnTo>
                <a:lnTo>
                  <a:pt x="575831" y="184937"/>
                </a:lnTo>
                <a:lnTo>
                  <a:pt x="568269" y="188260"/>
                </a:lnTo>
              </a:path>
            </a:pathLst>
          </a:custGeom>
          <a:ln w="36000">
            <a:solidFill>
              <a:srgbClr val="6363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4" name="object 44"/>
          <p:cNvGrpSpPr/>
          <p:nvPr/>
        </p:nvGrpSpPr>
        <p:grpSpPr>
          <a:xfrm>
            <a:off x="6812543" y="1776064"/>
            <a:ext cx="2357120" cy="755015"/>
            <a:chOff x="6812543" y="1776064"/>
            <a:chExt cx="2357120" cy="755015"/>
          </a:xfrm>
        </p:grpSpPr>
        <p:pic>
          <p:nvPicPr>
            <p:cNvPr id="45" name="object 45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6812543" y="1826907"/>
              <a:ext cx="1473192" cy="703721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8254656" y="1794064"/>
              <a:ext cx="897255" cy="683895"/>
            </a:xfrm>
            <a:custGeom>
              <a:avLst/>
              <a:gdLst/>
              <a:ahLst/>
              <a:cxnLst/>
              <a:rect l="l" t="t" r="r" b="b"/>
              <a:pathLst>
                <a:path w="897254" h="683894">
                  <a:moveTo>
                    <a:pt x="69785" y="261336"/>
                  </a:moveTo>
                  <a:lnTo>
                    <a:pt x="66349" y="264491"/>
                  </a:lnTo>
                  <a:lnTo>
                    <a:pt x="63924" y="263573"/>
                  </a:lnTo>
                  <a:lnTo>
                    <a:pt x="62504" y="258581"/>
                  </a:lnTo>
                  <a:lnTo>
                    <a:pt x="57403" y="212948"/>
                  </a:lnTo>
                  <a:lnTo>
                    <a:pt x="56819" y="175761"/>
                  </a:lnTo>
                  <a:lnTo>
                    <a:pt x="56865" y="162016"/>
                  </a:lnTo>
                  <a:lnTo>
                    <a:pt x="57618" y="118382"/>
                  </a:lnTo>
                  <a:lnTo>
                    <a:pt x="60329" y="80368"/>
                  </a:lnTo>
                  <a:lnTo>
                    <a:pt x="66661" y="37716"/>
                  </a:lnTo>
                  <a:lnTo>
                    <a:pt x="68391" y="28374"/>
                  </a:lnTo>
                  <a:lnTo>
                    <a:pt x="69821" y="20514"/>
                  </a:lnTo>
                  <a:lnTo>
                    <a:pt x="70953" y="14136"/>
                  </a:lnTo>
                  <a:lnTo>
                    <a:pt x="71787" y="9238"/>
                  </a:lnTo>
                  <a:lnTo>
                    <a:pt x="72694" y="3697"/>
                  </a:lnTo>
                  <a:lnTo>
                    <a:pt x="73179" y="741"/>
                  </a:lnTo>
                  <a:lnTo>
                    <a:pt x="73242" y="371"/>
                  </a:lnTo>
                  <a:lnTo>
                    <a:pt x="73304" y="0"/>
                  </a:lnTo>
                  <a:lnTo>
                    <a:pt x="73145" y="42"/>
                  </a:lnTo>
                  <a:lnTo>
                    <a:pt x="72777" y="496"/>
                  </a:lnTo>
                  <a:lnTo>
                    <a:pt x="72403" y="951"/>
                  </a:lnTo>
                  <a:lnTo>
                    <a:pt x="69425" y="4576"/>
                  </a:lnTo>
                  <a:lnTo>
                    <a:pt x="63848" y="11371"/>
                  </a:lnTo>
                  <a:lnTo>
                    <a:pt x="59606" y="16454"/>
                  </a:lnTo>
                  <a:lnTo>
                    <a:pt x="28900" y="49653"/>
                  </a:lnTo>
                  <a:lnTo>
                    <a:pt x="21689" y="57095"/>
                  </a:lnTo>
                  <a:lnTo>
                    <a:pt x="14839" y="64193"/>
                  </a:lnTo>
                  <a:lnTo>
                    <a:pt x="0" y="81280"/>
                  </a:lnTo>
                  <a:lnTo>
                    <a:pt x="803" y="80602"/>
                  </a:lnTo>
                  <a:lnTo>
                    <a:pt x="1607" y="79923"/>
                  </a:lnTo>
                  <a:lnTo>
                    <a:pt x="3622" y="78226"/>
                  </a:lnTo>
                  <a:lnTo>
                    <a:pt x="6851" y="75512"/>
                  </a:lnTo>
                  <a:lnTo>
                    <a:pt x="10072" y="72798"/>
                  </a:lnTo>
                  <a:lnTo>
                    <a:pt x="13605" y="68417"/>
                  </a:lnTo>
                  <a:lnTo>
                    <a:pt x="17449" y="62369"/>
                  </a:lnTo>
                  <a:lnTo>
                    <a:pt x="21294" y="56322"/>
                  </a:lnTo>
                  <a:lnTo>
                    <a:pt x="24716" y="50488"/>
                  </a:lnTo>
                  <a:lnTo>
                    <a:pt x="27729" y="44869"/>
                  </a:lnTo>
                  <a:lnTo>
                    <a:pt x="30736" y="39249"/>
                  </a:lnTo>
                  <a:lnTo>
                    <a:pt x="33770" y="34728"/>
                  </a:lnTo>
                  <a:lnTo>
                    <a:pt x="36818" y="31304"/>
                  </a:lnTo>
                  <a:lnTo>
                    <a:pt x="39866" y="27880"/>
                  </a:lnTo>
                  <a:lnTo>
                    <a:pt x="42914" y="25698"/>
                  </a:lnTo>
                  <a:lnTo>
                    <a:pt x="45969" y="24761"/>
                  </a:lnTo>
                  <a:lnTo>
                    <a:pt x="49024" y="23823"/>
                  </a:lnTo>
                  <a:lnTo>
                    <a:pt x="80661" y="50676"/>
                  </a:lnTo>
                  <a:lnTo>
                    <a:pt x="86732" y="57684"/>
                  </a:lnTo>
                  <a:lnTo>
                    <a:pt x="118582" y="88886"/>
                  </a:lnTo>
                  <a:lnTo>
                    <a:pt x="123693" y="92381"/>
                  </a:lnTo>
                </a:path>
                <a:path w="897254" h="683894">
                  <a:moveTo>
                    <a:pt x="229756" y="458427"/>
                  </a:moveTo>
                  <a:lnTo>
                    <a:pt x="206881" y="494160"/>
                  </a:lnTo>
                  <a:lnTo>
                    <a:pt x="204853" y="507239"/>
                  </a:lnTo>
                  <a:lnTo>
                    <a:pt x="205175" y="517615"/>
                  </a:lnTo>
                  <a:lnTo>
                    <a:pt x="207865" y="529075"/>
                  </a:lnTo>
                  <a:lnTo>
                    <a:pt x="212924" y="541620"/>
                  </a:lnTo>
                  <a:lnTo>
                    <a:pt x="220349" y="555250"/>
                  </a:lnTo>
                </a:path>
                <a:path w="897254" h="683894">
                  <a:moveTo>
                    <a:pt x="214191" y="488412"/>
                  </a:moveTo>
                  <a:lnTo>
                    <a:pt x="210540" y="484839"/>
                  </a:lnTo>
                  <a:lnTo>
                    <a:pt x="211836" y="482084"/>
                  </a:lnTo>
                  <a:lnTo>
                    <a:pt x="218084" y="480145"/>
                  </a:lnTo>
                  <a:lnTo>
                    <a:pt x="224325" y="478206"/>
                  </a:lnTo>
                  <a:lnTo>
                    <a:pt x="231059" y="477127"/>
                  </a:lnTo>
                  <a:lnTo>
                    <a:pt x="238291" y="476907"/>
                  </a:lnTo>
                  <a:lnTo>
                    <a:pt x="245523" y="476687"/>
                  </a:lnTo>
                  <a:lnTo>
                    <a:pt x="250871" y="477700"/>
                  </a:lnTo>
                  <a:lnTo>
                    <a:pt x="254341" y="479945"/>
                  </a:lnTo>
                  <a:lnTo>
                    <a:pt x="257812" y="482190"/>
                  </a:lnTo>
                  <a:lnTo>
                    <a:pt x="259779" y="485806"/>
                  </a:lnTo>
                  <a:lnTo>
                    <a:pt x="260250" y="490793"/>
                  </a:lnTo>
                  <a:lnTo>
                    <a:pt x="260721" y="495781"/>
                  </a:lnTo>
                  <a:lnTo>
                    <a:pt x="260403" y="502028"/>
                  </a:lnTo>
                  <a:lnTo>
                    <a:pt x="259301" y="509536"/>
                  </a:lnTo>
                  <a:lnTo>
                    <a:pt x="258200" y="517044"/>
                  </a:lnTo>
                  <a:lnTo>
                    <a:pt x="257424" y="524781"/>
                  </a:lnTo>
                  <a:lnTo>
                    <a:pt x="256987" y="532748"/>
                  </a:lnTo>
                  <a:lnTo>
                    <a:pt x="256544" y="540715"/>
                  </a:lnTo>
                  <a:lnTo>
                    <a:pt x="250060" y="544162"/>
                  </a:lnTo>
                  <a:lnTo>
                    <a:pt x="237536" y="543089"/>
                  </a:lnTo>
                  <a:lnTo>
                    <a:pt x="223674" y="541878"/>
                  </a:lnTo>
                  <a:lnTo>
                    <a:pt x="211090" y="540730"/>
                  </a:lnTo>
                  <a:lnTo>
                    <a:pt x="199783" y="539645"/>
                  </a:lnTo>
                  <a:lnTo>
                    <a:pt x="189751" y="538623"/>
                  </a:lnTo>
                </a:path>
                <a:path w="897254" h="683894">
                  <a:moveTo>
                    <a:pt x="249915" y="512607"/>
                  </a:moveTo>
                  <a:lnTo>
                    <a:pt x="294891" y="498398"/>
                  </a:lnTo>
                  <a:lnTo>
                    <a:pt x="311706" y="488759"/>
                  </a:lnTo>
                  <a:lnTo>
                    <a:pt x="319458" y="483011"/>
                  </a:lnTo>
                </a:path>
                <a:path w="897254" h="683894">
                  <a:moveTo>
                    <a:pt x="323905" y="468567"/>
                  </a:moveTo>
                  <a:lnTo>
                    <a:pt x="325166" y="463483"/>
                  </a:lnTo>
                  <a:lnTo>
                    <a:pt x="325824" y="460837"/>
                  </a:lnTo>
                  <a:lnTo>
                    <a:pt x="325872" y="460631"/>
                  </a:lnTo>
                  <a:lnTo>
                    <a:pt x="325852" y="460905"/>
                  </a:lnTo>
                  <a:lnTo>
                    <a:pt x="325796" y="461234"/>
                  </a:lnTo>
                  <a:lnTo>
                    <a:pt x="325311" y="464298"/>
                  </a:lnTo>
                  <a:lnTo>
                    <a:pt x="324390" y="470097"/>
                  </a:lnTo>
                  <a:lnTo>
                    <a:pt x="323469" y="475896"/>
                  </a:lnTo>
                  <a:lnTo>
                    <a:pt x="322423" y="483696"/>
                  </a:lnTo>
                  <a:lnTo>
                    <a:pt x="319333" y="521619"/>
                  </a:lnTo>
                  <a:lnTo>
                    <a:pt x="319393" y="531848"/>
                  </a:lnTo>
                  <a:lnTo>
                    <a:pt x="319833" y="542615"/>
                  </a:lnTo>
                  <a:lnTo>
                    <a:pt x="320653" y="553920"/>
                  </a:lnTo>
                  <a:lnTo>
                    <a:pt x="321854" y="565763"/>
                  </a:lnTo>
                </a:path>
                <a:path w="897254" h="683894">
                  <a:moveTo>
                    <a:pt x="206966" y="611070"/>
                  </a:moveTo>
                  <a:lnTo>
                    <a:pt x="210644" y="610384"/>
                  </a:lnTo>
                  <a:lnTo>
                    <a:pt x="215057" y="608477"/>
                  </a:lnTo>
                  <a:lnTo>
                    <a:pt x="220211" y="605352"/>
                  </a:lnTo>
                  <a:lnTo>
                    <a:pt x="225364" y="602226"/>
                  </a:lnTo>
                  <a:lnTo>
                    <a:pt x="233040" y="599786"/>
                  </a:lnTo>
                  <a:lnTo>
                    <a:pt x="243237" y="598030"/>
                  </a:lnTo>
                  <a:lnTo>
                    <a:pt x="250747" y="596952"/>
                  </a:lnTo>
                  <a:lnTo>
                    <a:pt x="257992" y="596351"/>
                  </a:lnTo>
                  <a:lnTo>
                    <a:pt x="264972" y="596226"/>
                  </a:lnTo>
                  <a:lnTo>
                    <a:pt x="271687" y="596577"/>
                  </a:lnTo>
                  <a:lnTo>
                    <a:pt x="296140" y="610291"/>
                  </a:lnTo>
                  <a:lnTo>
                    <a:pt x="295018" y="613787"/>
                  </a:lnTo>
                  <a:lnTo>
                    <a:pt x="292317" y="619294"/>
                  </a:lnTo>
                  <a:lnTo>
                    <a:pt x="289615" y="624800"/>
                  </a:lnTo>
                  <a:lnTo>
                    <a:pt x="284253" y="630565"/>
                  </a:lnTo>
                  <a:lnTo>
                    <a:pt x="276231" y="636589"/>
                  </a:lnTo>
                  <a:lnTo>
                    <a:pt x="270396" y="640978"/>
                  </a:lnTo>
                  <a:lnTo>
                    <a:pt x="240930" y="665791"/>
                  </a:lnTo>
                  <a:lnTo>
                    <a:pt x="240279" y="668175"/>
                  </a:lnTo>
                  <a:lnTo>
                    <a:pt x="241020" y="670461"/>
                  </a:lnTo>
                  <a:lnTo>
                    <a:pt x="241768" y="672747"/>
                  </a:lnTo>
                  <a:lnTo>
                    <a:pt x="244858" y="674599"/>
                  </a:lnTo>
                  <a:lnTo>
                    <a:pt x="250310" y="676018"/>
                  </a:lnTo>
                  <a:lnTo>
                    <a:pt x="255754" y="677438"/>
                  </a:lnTo>
                  <a:lnTo>
                    <a:pt x="262509" y="677978"/>
                  </a:lnTo>
                  <a:lnTo>
                    <a:pt x="270565" y="677639"/>
                  </a:lnTo>
                  <a:lnTo>
                    <a:pt x="278621" y="677300"/>
                  </a:lnTo>
                  <a:lnTo>
                    <a:pt x="285798" y="676163"/>
                  </a:lnTo>
                  <a:lnTo>
                    <a:pt x="292095" y="674229"/>
                  </a:lnTo>
                  <a:lnTo>
                    <a:pt x="301925" y="671212"/>
                  </a:lnTo>
                  <a:lnTo>
                    <a:pt x="308727" y="667891"/>
                  </a:lnTo>
                  <a:lnTo>
                    <a:pt x="312510" y="664268"/>
                  </a:lnTo>
                </a:path>
                <a:path w="897254" h="683894">
                  <a:moveTo>
                    <a:pt x="400638" y="529705"/>
                  </a:moveTo>
                  <a:lnTo>
                    <a:pt x="399724" y="528057"/>
                  </a:lnTo>
                  <a:lnTo>
                    <a:pt x="395588" y="526652"/>
                  </a:lnTo>
                  <a:lnTo>
                    <a:pt x="388245" y="525494"/>
                  </a:lnTo>
                  <a:lnTo>
                    <a:pt x="380903" y="524335"/>
                  </a:lnTo>
                  <a:lnTo>
                    <a:pt x="351988" y="550817"/>
                  </a:lnTo>
                  <a:lnTo>
                    <a:pt x="351275" y="557520"/>
                  </a:lnTo>
                  <a:lnTo>
                    <a:pt x="351552" y="561389"/>
                  </a:lnTo>
                  <a:lnTo>
                    <a:pt x="352459" y="565778"/>
                  </a:lnTo>
                  <a:lnTo>
                    <a:pt x="353367" y="570166"/>
                  </a:lnTo>
                  <a:lnTo>
                    <a:pt x="376677" y="587170"/>
                  </a:lnTo>
                  <a:lnTo>
                    <a:pt x="380438" y="586533"/>
                  </a:lnTo>
                  <a:lnTo>
                    <a:pt x="383507" y="584148"/>
                  </a:lnTo>
                  <a:lnTo>
                    <a:pt x="386576" y="581763"/>
                  </a:lnTo>
                  <a:lnTo>
                    <a:pt x="388446" y="577532"/>
                  </a:lnTo>
                  <a:lnTo>
                    <a:pt x="389125" y="571455"/>
                  </a:lnTo>
                  <a:lnTo>
                    <a:pt x="389797" y="565377"/>
                  </a:lnTo>
                  <a:lnTo>
                    <a:pt x="389721" y="557820"/>
                  </a:lnTo>
                  <a:lnTo>
                    <a:pt x="388890" y="548785"/>
                  </a:lnTo>
                  <a:lnTo>
                    <a:pt x="388058" y="539749"/>
                  </a:lnTo>
                  <a:lnTo>
                    <a:pt x="418164" y="513281"/>
                  </a:lnTo>
                  <a:lnTo>
                    <a:pt x="456403" y="501569"/>
                  </a:lnTo>
                  <a:lnTo>
                    <a:pt x="464820" y="500787"/>
                  </a:lnTo>
                  <a:lnTo>
                    <a:pt x="466053" y="502459"/>
                  </a:lnTo>
                  <a:lnTo>
                    <a:pt x="466274" y="505906"/>
                  </a:lnTo>
                  <a:lnTo>
                    <a:pt x="466503" y="509354"/>
                  </a:lnTo>
                  <a:lnTo>
                    <a:pt x="465969" y="515486"/>
                  </a:lnTo>
                  <a:lnTo>
                    <a:pt x="464674" y="524303"/>
                  </a:lnTo>
                  <a:lnTo>
                    <a:pt x="463759" y="531075"/>
                  </a:lnTo>
                  <a:lnTo>
                    <a:pt x="460839" y="576221"/>
                  </a:lnTo>
                  <a:lnTo>
                    <a:pt x="460961" y="583518"/>
                  </a:lnTo>
                  <a:lnTo>
                    <a:pt x="465789" y="628354"/>
                  </a:lnTo>
                  <a:lnTo>
                    <a:pt x="466350" y="629783"/>
                  </a:lnTo>
                </a:path>
                <a:path w="897254" h="683894">
                  <a:moveTo>
                    <a:pt x="506882" y="445468"/>
                  </a:moveTo>
                  <a:lnTo>
                    <a:pt x="502954" y="445614"/>
                  </a:lnTo>
                  <a:lnTo>
                    <a:pt x="501811" y="445529"/>
                  </a:lnTo>
                  <a:lnTo>
                    <a:pt x="503446" y="445212"/>
                  </a:lnTo>
                  <a:lnTo>
                    <a:pt x="504631" y="444982"/>
                  </a:lnTo>
                  <a:lnTo>
                    <a:pt x="507602" y="444408"/>
                  </a:lnTo>
                  <a:lnTo>
                    <a:pt x="512355" y="443488"/>
                  </a:lnTo>
                  <a:lnTo>
                    <a:pt x="517107" y="442568"/>
                  </a:lnTo>
                  <a:lnTo>
                    <a:pt x="523972" y="442505"/>
                  </a:lnTo>
                  <a:lnTo>
                    <a:pt x="532956" y="443299"/>
                  </a:lnTo>
                  <a:lnTo>
                    <a:pt x="541941" y="444091"/>
                  </a:lnTo>
                  <a:lnTo>
                    <a:pt x="548785" y="446257"/>
                  </a:lnTo>
                  <a:lnTo>
                    <a:pt x="553503" y="449793"/>
                  </a:lnTo>
                  <a:lnTo>
                    <a:pt x="558220" y="453330"/>
                  </a:lnTo>
                  <a:lnTo>
                    <a:pt x="560568" y="457955"/>
                  </a:lnTo>
                  <a:lnTo>
                    <a:pt x="560548" y="463667"/>
                  </a:lnTo>
                  <a:lnTo>
                    <a:pt x="560534" y="469378"/>
                  </a:lnTo>
                  <a:lnTo>
                    <a:pt x="537701" y="499032"/>
                  </a:lnTo>
                  <a:lnTo>
                    <a:pt x="530374" y="507264"/>
                  </a:lnTo>
                  <a:lnTo>
                    <a:pt x="524425" y="515700"/>
                  </a:lnTo>
                  <a:lnTo>
                    <a:pt x="519853" y="524338"/>
                  </a:lnTo>
                  <a:lnTo>
                    <a:pt x="516656" y="533181"/>
                  </a:lnTo>
                </a:path>
                <a:path w="897254" h="683894">
                  <a:moveTo>
                    <a:pt x="523577" y="512607"/>
                  </a:moveTo>
                  <a:lnTo>
                    <a:pt x="540306" y="510830"/>
                  </a:lnTo>
                  <a:lnTo>
                    <a:pt x="558679" y="509759"/>
                  </a:lnTo>
                  <a:lnTo>
                    <a:pt x="578696" y="509395"/>
                  </a:lnTo>
                  <a:lnTo>
                    <a:pt x="600359" y="509738"/>
                  </a:lnTo>
                </a:path>
                <a:path w="897254" h="683894">
                  <a:moveTo>
                    <a:pt x="635729" y="437196"/>
                  </a:moveTo>
                  <a:lnTo>
                    <a:pt x="622838" y="474537"/>
                  </a:lnTo>
                  <a:lnTo>
                    <a:pt x="622379" y="486528"/>
                  </a:lnTo>
                  <a:lnTo>
                    <a:pt x="621773" y="501746"/>
                  </a:lnTo>
                  <a:lnTo>
                    <a:pt x="621018" y="520190"/>
                  </a:lnTo>
                  <a:lnTo>
                    <a:pt x="620115" y="541861"/>
                  </a:lnTo>
                </a:path>
                <a:path w="897254" h="683894">
                  <a:moveTo>
                    <a:pt x="514010" y="595194"/>
                  </a:moveTo>
                  <a:lnTo>
                    <a:pt x="551374" y="580058"/>
                  </a:lnTo>
                  <a:lnTo>
                    <a:pt x="569927" y="577375"/>
                  </a:lnTo>
                  <a:lnTo>
                    <a:pt x="577180" y="577657"/>
                  </a:lnTo>
                  <a:lnTo>
                    <a:pt x="580997" y="579644"/>
                  </a:lnTo>
                  <a:lnTo>
                    <a:pt x="582466" y="582220"/>
                  </a:lnTo>
                  <a:lnTo>
                    <a:pt x="581147" y="586965"/>
                  </a:lnTo>
                  <a:lnTo>
                    <a:pt x="577039" y="593881"/>
                  </a:lnTo>
                  <a:lnTo>
                    <a:pt x="570142" y="602967"/>
                  </a:lnTo>
                  <a:lnTo>
                    <a:pt x="562721" y="612083"/>
                  </a:lnTo>
                  <a:lnTo>
                    <a:pt x="557052" y="619088"/>
                  </a:lnTo>
                  <a:lnTo>
                    <a:pt x="545959" y="636615"/>
                  </a:lnTo>
                  <a:lnTo>
                    <a:pt x="544352" y="640875"/>
                  </a:lnTo>
                  <a:lnTo>
                    <a:pt x="571790" y="661278"/>
                  </a:lnTo>
                  <a:lnTo>
                    <a:pt x="579674" y="661072"/>
                  </a:lnTo>
                  <a:lnTo>
                    <a:pt x="625339" y="648776"/>
                  </a:lnTo>
                  <a:lnTo>
                    <a:pt x="639621" y="641873"/>
                  </a:lnTo>
                  <a:lnTo>
                    <a:pt x="654052" y="633524"/>
                  </a:lnTo>
                </a:path>
                <a:path w="897254" h="683894">
                  <a:moveTo>
                    <a:pt x="701019" y="443066"/>
                  </a:moveTo>
                  <a:lnTo>
                    <a:pt x="698591" y="449755"/>
                  </a:lnTo>
                  <a:lnTo>
                    <a:pt x="695237" y="458122"/>
                  </a:lnTo>
                  <a:lnTo>
                    <a:pt x="690957" y="468168"/>
                  </a:lnTo>
                  <a:lnTo>
                    <a:pt x="685751" y="479892"/>
                  </a:lnTo>
                  <a:lnTo>
                    <a:pt x="682466" y="487605"/>
                  </a:lnTo>
                  <a:lnTo>
                    <a:pt x="672998" y="529008"/>
                  </a:lnTo>
                  <a:lnTo>
                    <a:pt x="672728" y="536362"/>
                  </a:lnTo>
                  <a:lnTo>
                    <a:pt x="674439" y="541606"/>
                  </a:lnTo>
                  <a:lnTo>
                    <a:pt x="678117" y="544738"/>
                  </a:lnTo>
                </a:path>
                <a:path w="897254" h="683894">
                  <a:moveTo>
                    <a:pt x="671038" y="439944"/>
                  </a:moveTo>
                  <a:lnTo>
                    <a:pt x="703696" y="460097"/>
                  </a:lnTo>
                  <a:lnTo>
                    <a:pt x="709685" y="462806"/>
                  </a:lnTo>
                  <a:lnTo>
                    <a:pt x="718374" y="467118"/>
                  </a:lnTo>
                  <a:lnTo>
                    <a:pt x="726412" y="472041"/>
                  </a:lnTo>
                  <a:lnTo>
                    <a:pt x="733799" y="477577"/>
                  </a:lnTo>
                  <a:lnTo>
                    <a:pt x="740532" y="483725"/>
                  </a:lnTo>
                </a:path>
                <a:path w="897254" h="683894">
                  <a:moveTo>
                    <a:pt x="654758" y="551153"/>
                  </a:moveTo>
                  <a:lnTo>
                    <a:pt x="654758" y="555096"/>
                  </a:lnTo>
                  <a:lnTo>
                    <a:pt x="659344" y="557339"/>
                  </a:lnTo>
                  <a:lnTo>
                    <a:pt x="668523" y="557881"/>
                  </a:lnTo>
                  <a:lnTo>
                    <a:pt x="675703" y="558170"/>
                  </a:lnTo>
                  <a:lnTo>
                    <a:pt x="683485" y="558226"/>
                  </a:lnTo>
                  <a:lnTo>
                    <a:pt x="691868" y="558048"/>
                  </a:lnTo>
                  <a:lnTo>
                    <a:pt x="700853" y="557636"/>
                  </a:lnTo>
                  <a:lnTo>
                    <a:pt x="710319" y="557152"/>
                  </a:lnTo>
                  <a:lnTo>
                    <a:pt x="720140" y="556757"/>
                  </a:lnTo>
                  <a:lnTo>
                    <a:pt x="730317" y="556451"/>
                  </a:lnTo>
                  <a:lnTo>
                    <a:pt x="740851" y="556235"/>
                  </a:lnTo>
                  <a:lnTo>
                    <a:pt x="755135" y="556007"/>
                  </a:lnTo>
                  <a:lnTo>
                    <a:pt x="762561" y="557082"/>
                  </a:lnTo>
                  <a:lnTo>
                    <a:pt x="763122" y="559461"/>
                  </a:lnTo>
                  <a:lnTo>
                    <a:pt x="763690" y="561841"/>
                  </a:lnTo>
                  <a:lnTo>
                    <a:pt x="762381" y="566733"/>
                  </a:lnTo>
                  <a:lnTo>
                    <a:pt x="759201" y="574138"/>
                  </a:lnTo>
                  <a:lnTo>
                    <a:pt x="756795" y="579893"/>
                  </a:lnTo>
                  <a:lnTo>
                    <a:pt x="743538" y="619853"/>
                  </a:lnTo>
                  <a:lnTo>
                    <a:pt x="741469" y="643699"/>
                  </a:lnTo>
                  <a:lnTo>
                    <a:pt x="742283" y="652043"/>
                  </a:lnTo>
                  <a:lnTo>
                    <a:pt x="743961" y="660071"/>
                  </a:lnTo>
                </a:path>
                <a:path w="897254" h="683894">
                  <a:moveTo>
                    <a:pt x="784825" y="436570"/>
                  </a:moveTo>
                  <a:lnTo>
                    <a:pt x="783336" y="434060"/>
                  </a:lnTo>
                  <a:lnTo>
                    <a:pt x="783876" y="432430"/>
                  </a:lnTo>
                  <a:lnTo>
                    <a:pt x="786453" y="431682"/>
                  </a:lnTo>
                  <a:lnTo>
                    <a:pt x="788302" y="431145"/>
                  </a:lnTo>
                  <a:lnTo>
                    <a:pt x="792978" y="431172"/>
                  </a:lnTo>
                  <a:lnTo>
                    <a:pt x="831847" y="440524"/>
                  </a:lnTo>
                  <a:lnTo>
                    <a:pt x="855303" y="457067"/>
                  </a:lnTo>
                  <a:lnTo>
                    <a:pt x="855047" y="461387"/>
                  </a:lnTo>
                </a:path>
                <a:path w="897254" h="683894">
                  <a:moveTo>
                    <a:pt x="773873" y="479464"/>
                  </a:moveTo>
                  <a:lnTo>
                    <a:pt x="770901" y="481453"/>
                  </a:lnTo>
                  <a:lnTo>
                    <a:pt x="770936" y="482244"/>
                  </a:lnTo>
                  <a:lnTo>
                    <a:pt x="773977" y="481839"/>
                  </a:lnTo>
                  <a:lnTo>
                    <a:pt x="776228" y="481539"/>
                  </a:lnTo>
                  <a:lnTo>
                    <a:pt x="781853" y="480788"/>
                  </a:lnTo>
                  <a:lnTo>
                    <a:pt x="826721" y="475337"/>
                  </a:lnTo>
                  <a:lnTo>
                    <a:pt x="841802" y="474614"/>
                  </a:lnTo>
                  <a:lnTo>
                    <a:pt x="844039" y="474565"/>
                  </a:lnTo>
                  <a:lnTo>
                    <a:pt x="844261" y="474560"/>
                  </a:lnTo>
                  <a:lnTo>
                    <a:pt x="844483" y="474555"/>
                  </a:lnTo>
                  <a:lnTo>
                    <a:pt x="843977" y="474730"/>
                  </a:lnTo>
                  <a:lnTo>
                    <a:pt x="843561" y="474849"/>
                  </a:lnTo>
                  <a:lnTo>
                    <a:pt x="839433" y="476034"/>
                  </a:lnTo>
                  <a:lnTo>
                    <a:pt x="831591" y="478287"/>
                  </a:lnTo>
                  <a:lnTo>
                    <a:pt x="823742" y="480539"/>
                  </a:lnTo>
                  <a:lnTo>
                    <a:pt x="816780" y="483031"/>
                  </a:lnTo>
                  <a:lnTo>
                    <a:pt x="810712" y="485766"/>
                  </a:lnTo>
                  <a:lnTo>
                    <a:pt x="804637" y="488500"/>
                  </a:lnTo>
                  <a:lnTo>
                    <a:pt x="799587" y="491548"/>
                  </a:lnTo>
                  <a:lnTo>
                    <a:pt x="795569" y="494910"/>
                  </a:lnTo>
                  <a:lnTo>
                    <a:pt x="791544" y="498272"/>
                  </a:lnTo>
                  <a:lnTo>
                    <a:pt x="789605" y="501439"/>
                  </a:lnTo>
                  <a:lnTo>
                    <a:pt x="829118" y="521515"/>
                  </a:lnTo>
                  <a:lnTo>
                    <a:pt x="839929" y="523149"/>
                  </a:lnTo>
                  <a:lnTo>
                    <a:pt x="848265" y="524538"/>
                  </a:lnTo>
                  <a:lnTo>
                    <a:pt x="854128" y="525682"/>
                  </a:lnTo>
                  <a:lnTo>
                    <a:pt x="857520" y="526582"/>
                  </a:lnTo>
                  <a:lnTo>
                    <a:pt x="860388" y="527619"/>
                  </a:lnTo>
                  <a:lnTo>
                    <a:pt x="861551" y="529026"/>
                  </a:lnTo>
                  <a:lnTo>
                    <a:pt x="861011" y="530801"/>
                  </a:lnTo>
                  <a:lnTo>
                    <a:pt x="858094" y="533479"/>
                  </a:lnTo>
                  <a:lnTo>
                    <a:pt x="850486" y="537733"/>
                  </a:lnTo>
                  <a:lnTo>
                    <a:pt x="838188" y="543563"/>
                  </a:lnTo>
                  <a:lnTo>
                    <a:pt x="821200" y="550969"/>
                  </a:lnTo>
                </a:path>
                <a:path w="897254" h="683894">
                  <a:moveTo>
                    <a:pt x="757746" y="565045"/>
                  </a:moveTo>
                  <a:lnTo>
                    <a:pt x="751145" y="569150"/>
                  </a:lnTo>
                  <a:lnTo>
                    <a:pt x="747563" y="571377"/>
                  </a:lnTo>
                  <a:lnTo>
                    <a:pt x="747002" y="571727"/>
                  </a:lnTo>
                  <a:lnTo>
                    <a:pt x="746600" y="571974"/>
                  </a:lnTo>
                  <a:lnTo>
                    <a:pt x="747736" y="571782"/>
                  </a:lnTo>
                  <a:lnTo>
                    <a:pt x="750403" y="571152"/>
                  </a:lnTo>
                  <a:lnTo>
                    <a:pt x="754283" y="570233"/>
                  </a:lnTo>
                  <a:lnTo>
                    <a:pt x="761931" y="568424"/>
                  </a:lnTo>
                  <a:lnTo>
                    <a:pt x="804782" y="558439"/>
                  </a:lnTo>
                  <a:lnTo>
                    <a:pt x="843741" y="551513"/>
                  </a:lnTo>
                  <a:lnTo>
                    <a:pt x="872523" y="549118"/>
                  </a:lnTo>
                  <a:lnTo>
                    <a:pt x="883390" y="549154"/>
                  </a:lnTo>
                  <a:lnTo>
                    <a:pt x="891907" y="550013"/>
                  </a:lnTo>
                </a:path>
                <a:path w="897254" h="683894">
                  <a:moveTo>
                    <a:pt x="786044" y="604354"/>
                  </a:moveTo>
                  <a:lnTo>
                    <a:pt x="789584" y="606579"/>
                  </a:lnTo>
                  <a:lnTo>
                    <a:pt x="796158" y="607134"/>
                  </a:lnTo>
                  <a:lnTo>
                    <a:pt x="805773" y="606018"/>
                  </a:lnTo>
                  <a:lnTo>
                    <a:pt x="813076" y="605209"/>
                  </a:lnTo>
                  <a:lnTo>
                    <a:pt x="852083" y="602197"/>
                  </a:lnTo>
                  <a:lnTo>
                    <a:pt x="867980" y="601916"/>
                  </a:lnTo>
                  <a:lnTo>
                    <a:pt x="878565" y="601940"/>
                  </a:lnTo>
                  <a:lnTo>
                    <a:pt x="884862" y="602198"/>
                  </a:lnTo>
                  <a:lnTo>
                    <a:pt x="886871" y="602689"/>
                  </a:lnTo>
                  <a:lnTo>
                    <a:pt x="888886" y="603181"/>
                  </a:lnTo>
                  <a:lnTo>
                    <a:pt x="891075" y="604814"/>
                  </a:lnTo>
                  <a:lnTo>
                    <a:pt x="893445" y="607587"/>
                  </a:lnTo>
                  <a:lnTo>
                    <a:pt x="895814" y="610362"/>
                  </a:lnTo>
                  <a:lnTo>
                    <a:pt x="896929" y="614337"/>
                  </a:lnTo>
                  <a:lnTo>
                    <a:pt x="896797" y="619515"/>
                  </a:lnTo>
                  <a:lnTo>
                    <a:pt x="896673" y="624693"/>
                  </a:lnTo>
                  <a:lnTo>
                    <a:pt x="895412" y="630517"/>
                  </a:lnTo>
                  <a:lnTo>
                    <a:pt x="893015" y="636989"/>
                  </a:lnTo>
                  <a:lnTo>
                    <a:pt x="890618" y="643460"/>
                  </a:lnTo>
                  <a:lnTo>
                    <a:pt x="888769" y="649641"/>
                  </a:lnTo>
                  <a:lnTo>
                    <a:pt x="887459" y="655532"/>
                  </a:lnTo>
                  <a:lnTo>
                    <a:pt x="886772" y="662113"/>
                  </a:lnTo>
                  <a:lnTo>
                    <a:pt x="887577" y="668943"/>
                  </a:lnTo>
                  <a:lnTo>
                    <a:pt x="889873" y="676022"/>
                  </a:lnTo>
                  <a:lnTo>
                    <a:pt x="893659" y="683350"/>
                  </a:lnTo>
                </a:path>
              </a:pathLst>
            </a:custGeom>
            <a:ln w="36000">
              <a:solidFill>
                <a:srgbClr val="6363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/>
          <p:nvPr/>
        </p:nvSpPr>
        <p:spPr>
          <a:xfrm>
            <a:off x="9243982" y="2221062"/>
            <a:ext cx="167005" cy="254635"/>
          </a:xfrm>
          <a:custGeom>
            <a:avLst/>
            <a:gdLst/>
            <a:ahLst/>
            <a:cxnLst/>
            <a:rect l="l" t="t" r="r" b="b"/>
            <a:pathLst>
              <a:path w="167004" h="254635">
                <a:moveTo>
                  <a:pt x="112796" y="0"/>
                </a:moveTo>
                <a:lnTo>
                  <a:pt x="102076" y="47524"/>
                </a:lnTo>
                <a:lnTo>
                  <a:pt x="93674" y="96872"/>
                </a:lnTo>
                <a:lnTo>
                  <a:pt x="89875" y="137800"/>
                </a:lnTo>
                <a:lnTo>
                  <a:pt x="88981" y="162200"/>
                </a:lnTo>
                <a:lnTo>
                  <a:pt x="88994" y="173307"/>
                </a:lnTo>
                <a:lnTo>
                  <a:pt x="93511" y="216577"/>
                </a:lnTo>
                <a:lnTo>
                  <a:pt x="96822" y="230137"/>
                </a:lnTo>
                <a:lnTo>
                  <a:pt x="95298" y="230809"/>
                </a:lnTo>
                <a:lnTo>
                  <a:pt x="63142" y="209610"/>
                </a:lnTo>
                <a:lnTo>
                  <a:pt x="30071" y="184693"/>
                </a:lnTo>
                <a:lnTo>
                  <a:pt x="3969" y="155758"/>
                </a:lnTo>
                <a:lnTo>
                  <a:pt x="2507" y="152990"/>
                </a:lnTo>
                <a:lnTo>
                  <a:pt x="1039" y="150221"/>
                </a:lnTo>
                <a:lnTo>
                  <a:pt x="242" y="148720"/>
                </a:lnTo>
                <a:lnTo>
                  <a:pt x="117" y="148486"/>
                </a:lnTo>
                <a:lnTo>
                  <a:pt x="0" y="148253"/>
                </a:lnTo>
                <a:lnTo>
                  <a:pt x="339" y="148659"/>
                </a:lnTo>
                <a:lnTo>
                  <a:pt x="609" y="149008"/>
                </a:lnTo>
                <a:lnTo>
                  <a:pt x="2334" y="151250"/>
                </a:lnTo>
                <a:lnTo>
                  <a:pt x="5521" y="155384"/>
                </a:lnTo>
                <a:lnTo>
                  <a:pt x="8707" y="159519"/>
                </a:lnTo>
                <a:lnTo>
                  <a:pt x="12379" y="165681"/>
                </a:lnTo>
                <a:lnTo>
                  <a:pt x="31872" y="205259"/>
                </a:lnTo>
                <a:lnTo>
                  <a:pt x="36293" y="214184"/>
                </a:lnTo>
                <a:lnTo>
                  <a:pt x="59934" y="246922"/>
                </a:lnTo>
                <a:lnTo>
                  <a:pt x="68316" y="251316"/>
                </a:lnTo>
                <a:lnTo>
                  <a:pt x="73269" y="253648"/>
                </a:lnTo>
                <a:lnTo>
                  <a:pt x="110753" y="229692"/>
                </a:lnTo>
                <a:lnTo>
                  <a:pt x="133911" y="192409"/>
                </a:lnTo>
                <a:lnTo>
                  <a:pt x="137838" y="185072"/>
                </a:lnTo>
                <a:lnTo>
                  <a:pt x="141247" y="179194"/>
                </a:lnTo>
                <a:lnTo>
                  <a:pt x="144142" y="174773"/>
                </a:lnTo>
                <a:lnTo>
                  <a:pt x="147935" y="170153"/>
                </a:lnTo>
                <a:lnTo>
                  <a:pt x="152964" y="165980"/>
                </a:lnTo>
                <a:lnTo>
                  <a:pt x="159230" y="162253"/>
                </a:lnTo>
                <a:lnTo>
                  <a:pt x="166732" y="158974"/>
                </a:lnTo>
              </a:path>
            </a:pathLst>
          </a:custGeom>
          <a:ln w="36000">
            <a:solidFill>
              <a:srgbClr val="6363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288591" y="2770517"/>
            <a:ext cx="0" cy="13970"/>
          </a:xfrm>
          <a:custGeom>
            <a:avLst/>
            <a:gdLst/>
            <a:ahLst/>
            <a:cxnLst/>
            <a:rect l="l" t="t" r="r" b="b"/>
            <a:pathLst>
              <a:path h="13969">
                <a:moveTo>
                  <a:pt x="-18000" y="6945"/>
                </a:moveTo>
                <a:lnTo>
                  <a:pt x="18000" y="6945"/>
                </a:lnTo>
              </a:path>
            </a:pathLst>
          </a:custGeom>
          <a:ln w="13891">
            <a:solidFill>
              <a:srgbClr val="6363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221931" y="2924165"/>
            <a:ext cx="12700" cy="4445"/>
          </a:xfrm>
          <a:custGeom>
            <a:avLst/>
            <a:gdLst/>
            <a:ahLst/>
            <a:cxnLst/>
            <a:rect l="l" t="t" r="r" b="b"/>
            <a:pathLst>
              <a:path w="12700" h="4444">
                <a:moveTo>
                  <a:pt x="5394" y="0"/>
                </a:moveTo>
                <a:lnTo>
                  <a:pt x="2313" y="212"/>
                </a:lnTo>
                <a:lnTo>
                  <a:pt x="597" y="331"/>
                </a:lnTo>
                <a:lnTo>
                  <a:pt x="246" y="355"/>
                </a:lnTo>
                <a:lnTo>
                  <a:pt x="0" y="372"/>
                </a:lnTo>
                <a:lnTo>
                  <a:pt x="160" y="462"/>
                </a:lnTo>
                <a:lnTo>
                  <a:pt x="726" y="625"/>
                </a:lnTo>
                <a:lnTo>
                  <a:pt x="1533" y="857"/>
                </a:lnTo>
                <a:lnTo>
                  <a:pt x="5480" y="1991"/>
                </a:lnTo>
                <a:lnTo>
                  <a:pt x="12566" y="4028"/>
                </a:lnTo>
              </a:path>
            </a:pathLst>
          </a:custGeom>
          <a:ln w="36000">
            <a:solidFill>
              <a:srgbClr val="6363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358822" y="2913143"/>
            <a:ext cx="8890" cy="1270"/>
          </a:xfrm>
          <a:custGeom>
            <a:avLst/>
            <a:gdLst/>
            <a:ahLst/>
            <a:cxnLst/>
            <a:rect l="l" t="t" r="r" b="b"/>
            <a:pathLst>
              <a:path w="8889" h="1269">
                <a:moveTo>
                  <a:pt x="3755" y="336"/>
                </a:moveTo>
                <a:lnTo>
                  <a:pt x="1372" y="122"/>
                </a:lnTo>
                <a:lnTo>
                  <a:pt x="131" y="11"/>
                </a:lnTo>
                <a:lnTo>
                  <a:pt x="0" y="0"/>
                </a:lnTo>
                <a:lnTo>
                  <a:pt x="159" y="20"/>
                </a:lnTo>
                <a:lnTo>
                  <a:pt x="379" y="45"/>
                </a:lnTo>
                <a:lnTo>
                  <a:pt x="3122" y="367"/>
                </a:lnTo>
                <a:lnTo>
                  <a:pt x="8389" y="985"/>
                </a:lnTo>
              </a:path>
            </a:pathLst>
          </a:custGeom>
          <a:ln w="36000">
            <a:solidFill>
              <a:srgbClr val="6363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1" name="object 51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6490372" y="2730420"/>
            <a:ext cx="1839476" cy="316471"/>
          </a:xfrm>
          <a:prstGeom prst="rect">
            <a:avLst/>
          </a:prstGeom>
        </p:spPr>
      </p:pic>
      <p:sp>
        <p:nvSpPr>
          <p:cNvPr id="52" name="object 52"/>
          <p:cNvSpPr/>
          <p:nvPr/>
        </p:nvSpPr>
        <p:spPr>
          <a:xfrm>
            <a:off x="6202217" y="3343886"/>
            <a:ext cx="793115" cy="336550"/>
          </a:xfrm>
          <a:custGeom>
            <a:avLst/>
            <a:gdLst/>
            <a:ahLst/>
            <a:cxnLst/>
            <a:rect l="l" t="t" r="r" b="b"/>
            <a:pathLst>
              <a:path w="793115" h="336550">
                <a:moveTo>
                  <a:pt x="81111" y="0"/>
                </a:moveTo>
                <a:lnTo>
                  <a:pt x="62192" y="38008"/>
                </a:lnTo>
                <a:lnTo>
                  <a:pt x="63470" y="54812"/>
                </a:lnTo>
                <a:lnTo>
                  <a:pt x="66154" y="75626"/>
                </a:lnTo>
              </a:path>
              <a:path w="793115" h="336550">
                <a:moveTo>
                  <a:pt x="11610" y="108938"/>
                </a:moveTo>
                <a:lnTo>
                  <a:pt x="4314" y="109933"/>
                </a:lnTo>
                <a:lnTo>
                  <a:pt x="514" y="110451"/>
                </a:lnTo>
                <a:lnTo>
                  <a:pt x="212" y="110492"/>
                </a:lnTo>
                <a:lnTo>
                  <a:pt x="0" y="110521"/>
                </a:lnTo>
                <a:lnTo>
                  <a:pt x="447" y="110390"/>
                </a:lnTo>
                <a:lnTo>
                  <a:pt x="1555" y="110102"/>
                </a:lnTo>
                <a:lnTo>
                  <a:pt x="4083" y="109444"/>
                </a:lnTo>
                <a:lnTo>
                  <a:pt x="10006" y="107901"/>
                </a:lnTo>
                <a:lnTo>
                  <a:pt x="19326" y="105474"/>
                </a:lnTo>
                <a:lnTo>
                  <a:pt x="32040" y="102162"/>
                </a:lnTo>
                <a:lnTo>
                  <a:pt x="53710" y="96934"/>
                </a:lnTo>
                <a:lnTo>
                  <a:pt x="70983" y="93686"/>
                </a:lnTo>
                <a:lnTo>
                  <a:pt x="83857" y="92416"/>
                </a:lnTo>
                <a:lnTo>
                  <a:pt x="92334" y="93124"/>
                </a:lnTo>
              </a:path>
              <a:path w="793115" h="336550">
                <a:moveTo>
                  <a:pt x="41680" y="138882"/>
                </a:moveTo>
                <a:lnTo>
                  <a:pt x="19797" y="172773"/>
                </a:lnTo>
                <a:lnTo>
                  <a:pt x="12648" y="191657"/>
                </a:lnTo>
                <a:lnTo>
                  <a:pt x="13064" y="198134"/>
                </a:lnTo>
                <a:lnTo>
                  <a:pt x="38130" y="215304"/>
                </a:lnTo>
                <a:lnTo>
                  <a:pt x="44925" y="215323"/>
                </a:lnTo>
                <a:lnTo>
                  <a:pt x="74552" y="188112"/>
                </a:lnTo>
                <a:lnTo>
                  <a:pt x="76945" y="175148"/>
                </a:lnTo>
                <a:lnTo>
                  <a:pt x="77501" y="168468"/>
                </a:lnTo>
                <a:lnTo>
                  <a:pt x="76555" y="162355"/>
                </a:lnTo>
                <a:lnTo>
                  <a:pt x="74107" y="156810"/>
                </a:lnTo>
                <a:lnTo>
                  <a:pt x="71659" y="151265"/>
                </a:lnTo>
                <a:lnTo>
                  <a:pt x="56812" y="138663"/>
                </a:lnTo>
                <a:lnTo>
                  <a:pt x="53948" y="138244"/>
                </a:lnTo>
                <a:lnTo>
                  <a:pt x="52427" y="138021"/>
                </a:lnTo>
                <a:lnTo>
                  <a:pt x="52251" y="137995"/>
                </a:lnTo>
                <a:lnTo>
                  <a:pt x="52073" y="137969"/>
                </a:lnTo>
                <a:lnTo>
                  <a:pt x="52333" y="137944"/>
                </a:lnTo>
                <a:lnTo>
                  <a:pt x="52663" y="137932"/>
                </a:lnTo>
                <a:lnTo>
                  <a:pt x="56536" y="137794"/>
                </a:lnTo>
                <a:lnTo>
                  <a:pt x="63952" y="137530"/>
                </a:lnTo>
              </a:path>
              <a:path w="793115" h="336550">
                <a:moveTo>
                  <a:pt x="85902" y="131149"/>
                </a:moveTo>
                <a:lnTo>
                  <a:pt x="89463" y="132217"/>
                </a:lnTo>
                <a:lnTo>
                  <a:pt x="94625" y="131618"/>
                </a:lnTo>
                <a:lnTo>
                  <a:pt x="101388" y="129351"/>
                </a:lnTo>
                <a:lnTo>
                  <a:pt x="108152" y="127084"/>
                </a:lnTo>
                <a:lnTo>
                  <a:pt x="115504" y="125128"/>
                </a:lnTo>
                <a:lnTo>
                  <a:pt x="123447" y="123482"/>
                </a:lnTo>
                <a:lnTo>
                  <a:pt x="131390" y="121835"/>
                </a:lnTo>
                <a:lnTo>
                  <a:pt x="138033" y="120987"/>
                </a:lnTo>
                <a:lnTo>
                  <a:pt x="143376" y="120937"/>
                </a:lnTo>
                <a:lnTo>
                  <a:pt x="150862" y="120867"/>
                </a:lnTo>
                <a:lnTo>
                  <a:pt x="153630" y="125717"/>
                </a:lnTo>
                <a:lnTo>
                  <a:pt x="151679" y="135489"/>
                </a:lnTo>
              </a:path>
              <a:path w="793115" h="336550">
                <a:moveTo>
                  <a:pt x="106896" y="172818"/>
                </a:moveTo>
                <a:lnTo>
                  <a:pt x="101360" y="176239"/>
                </a:lnTo>
                <a:lnTo>
                  <a:pt x="100712" y="178028"/>
                </a:lnTo>
                <a:lnTo>
                  <a:pt x="104953" y="178186"/>
                </a:lnTo>
                <a:lnTo>
                  <a:pt x="108051" y="178301"/>
                </a:lnTo>
                <a:lnTo>
                  <a:pt x="149264" y="162149"/>
                </a:lnTo>
                <a:lnTo>
                  <a:pt x="163076" y="154788"/>
                </a:lnTo>
              </a:path>
              <a:path w="793115" h="336550">
                <a:moveTo>
                  <a:pt x="161518" y="74361"/>
                </a:moveTo>
                <a:lnTo>
                  <a:pt x="158247" y="79806"/>
                </a:lnTo>
                <a:lnTo>
                  <a:pt x="156508" y="87497"/>
                </a:lnTo>
                <a:lnTo>
                  <a:pt x="156300" y="97435"/>
                </a:lnTo>
                <a:lnTo>
                  <a:pt x="156208" y="105078"/>
                </a:lnTo>
                <a:lnTo>
                  <a:pt x="156243" y="113101"/>
                </a:lnTo>
                <a:lnTo>
                  <a:pt x="159088" y="156154"/>
                </a:lnTo>
                <a:lnTo>
                  <a:pt x="162585" y="176472"/>
                </a:lnTo>
                <a:lnTo>
                  <a:pt x="164269" y="188948"/>
                </a:lnTo>
                <a:lnTo>
                  <a:pt x="165538" y="201741"/>
                </a:lnTo>
                <a:lnTo>
                  <a:pt x="166391" y="214850"/>
                </a:lnTo>
              </a:path>
              <a:path w="793115" h="336550">
                <a:moveTo>
                  <a:pt x="55371" y="280828"/>
                </a:moveTo>
                <a:lnTo>
                  <a:pt x="86085" y="257766"/>
                </a:lnTo>
                <a:lnTo>
                  <a:pt x="127936" y="240205"/>
                </a:lnTo>
                <a:lnTo>
                  <a:pt x="160797" y="232432"/>
                </a:lnTo>
                <a:lnTo>
                  <a:pt x="165473" y="234319"/>
                </a:lnTo>
                <a:lnTo>
                  <a:pt x="166879" y="239096"/>
                </a:lnTo>
                <a:lnTo>
                  <a:pt x="168284" y="243873"/>
                </a:lnTo>
                <a:lnTo>
                  <a:pt x="166615" y="250016"/>
                </a:lnTo>
                <a:lnTo>
                  <a:pt x="141281" y="285256"/>
                </a:lnTo>
                <a:lnTo>
                  <a:pt x="134896" y="293182"/>
                </a:lnTo>
                <a:lnTo>
                  <a:pt x="129216" y="300489"/>
                </a:lnTo>
                <a:lnTo>
                  <a:pt x="124241" y="307177"/>
                </a:lnTo>
                <a:lnTo>
                  <a:pt x="119970" y="313245"/>
                </a:lnTo>
                <a:lnTo>
                  <a:pt x="114745" y="320922"/>
                </a:lnTo>
                <a:lnTo>
                  <a:pt x="112136" y="326208"/>
                </a:lnTo>
                <a:lnTo>
                  <a:pt x="112144" y="329103"/>
                </a:lnTo>
                <a:lnTo>
                  <a:pt x="112152" y="331997"/>
                </a:lnTo>
                <a:lnTo>
                  <a:pt x="115149" y="333956"/>
                </a:lnTo>
                <a:lnTo>
                  <a:pt x="121133" y="334978"/>
                </a:lnTo>
                <a:lnTo>
                  <a:pt x="127118" y="336001"/>
                </a:lnTo>
                <a:lnTo>
                  <a:pt x="170232" y="322566"/>
                </a:lnTo>
                <a:lnTo>
                  <a:pt x="199849" y="298745"/>
                </a:lnTo>
                <a:lnTo>
                  <a:pt x="209410" y="287893"/>
                </a:lnTo>
              </a:path>
              <a:path w="793115" h="336550">
                <a:moveTo>
                  <a:pt x="208841" y="101000"/>
                </a:moveTo>
                <a:lnTo>
                  <a:pt x="207192" y="100496"/>
                </a:lnTo>
                <a:lnTo>
                  <a:pt x="207990" y="98927"/>
                </a:lnTo>
                <a:lnTo>
                  <a:pt x="211236" y="96291"/>
                </a:lnTo>
                <a:lnTo>
                  <a:pt x="214481" y="93656"/>
                </a:lnTo>
                <a:lnTo>
                  <a:pt x="220495" y="90774"/>
                </a:lnTo>
                <a:lnTo>
                  <a:pt x="229276" y="87649"/>
                </a:lnTo>
                <a:lnTo>
                  <a:pt x="238058" y="84523"/>
                </a:lnTo>
                <a:lnTo>
                  <a:pt x="245636" y="82563"/>
                </a:lnTo>
                <a:lnTo>
                  <a:pt x="252010" y="81770"/>
                </a:lnTo>
                <a:lnTo>
                  <a:pt x="258383" y="80976"/>
                </a:lnTo>
                <a:lnTo>
                  <a:pt x="262484" y="81318"/>
                </a:lnTo>
                <a:lnTo>
                  <a:pt x="264312" y="82796"/>
                </a:lnTo>
                <a:lnTo>
                  <a:pt x="266141" y="84274"/>
                </a:lnTo>
                <a:lnTo>
                  <a:pt x="267146" y="85739"/>
                </a:lnTo>
                <a:lnTo>
                  <a:pt x="267329" y="87192"/>
                </a:lnTo>
                <a:lnTo>
                  <a:pt x="267511" y="88645"/>
                </a:lnTo>
                <a:lnTo>
                  <a:pt x="264818" y="93372"/>
                </a:lnTo>
                <a:lnTo>
                  <a:pt x="239848" y="127622"/>
                </a:lnTo>
                <a:lnTo>
                  <a:pt x="234619" y="134515"/>
                </a:lnTo>
                <a:lnTo>
                  <a:pt x="216182" y="164836"/>
                </a:lnTo>
                <a:lnTo>
                  <a:pt x="216250" y="168652"/>
                </a:lnTo>
                <a:lnTo>
                  <a:pt x="216316" y="172469"/>
                </a:lnTo>
                <a:lnTo>
                  <a:pt x="219879" y="174865"/>
                </a:lnTo>
                <a:lnTo>
                  <a:pt x="226938" y="175842"/>
                </a:lnTo>
                <a:lnTo>
                  <a:pt x="232530" y="176190"/>
                </a:lnTo>
                <a:lnTo>
                  <a:pt x="238717" y="175767"/>
                </a:lnTo>
                <a:lnTo>
                  <a:pt x="279237" y="161571"/>
                </a:lnTo>
                <a:lnTo>
                  <a:pt x="292339" y="151836"/>
                </a:lnTo>
                <a:lnTo>
                  <a:pt x="296512" y="145053"/>
                </a:lnTo>
              </a:path>
              <a:path w="793115" h="336550">
                <a:moveTo>
                  <a:pt x="193496" y="219731"/>
                </a:moveTo>
                <a:lnTo>
                  <a:pt x="187957" y="226715"/>
                </a:lnTo>
                <a:lnTo>
                  <a:pt x="187344" y="230454"/>
                </a:lnTo>
                <a:lnTo>
                  <a:pt x="191659" y="230947"/>
                </a:lnTo>
                <a:lnTo>
                  <a:pt x="194758" y="231301"/>
                </a:lnTo>
                <a:lnTo>
                  <a:pt x="201760" y="230843"/>
                </a:lnTo>
                <a:lnTo>
                  <a:pt x="248964" y="221105"/>
                </a:lnTo>
                <a:lnTo>
                  <a:pt x="287420" y="203230"/>
                </a:lnTo>
                <a:lnTo>
                  <a:pt x="297095" y="195986"/>
                </a:lnTo>
              </a:path>
              <a:path w="793115" h="336550">
                <a:moveTo>
                  <a:pt x="290088" y="208952"/>
                </a:moveTo>
                <a:lnTo>
                  <a:pt x="269156" y="242466"/>
                </a:lnTo>
                <a:lnTo>
                  <a:pt x="256815" y="281994"/>
                </a:lnTo>
                <a:lnTo>
                  <a:pt x="256378" y="293371"/>
                </a:lnTo>
                <a:lnTo>
                  <a:pt x="258279" y="305631"/>
                </a:lnTo>
                <a:lnTo>
                  <a:pt x="262518" y="318773"/>
                </a:lnTo>
                <a:lnTo>
                  <a:pt x="269094" y="332798"/>
                </a:lnTo>
              </a:path>
              <a:path w="793115" h="336550">
                <a:moveTo>
                  <a:pt x="322428" y="195732"/>
                </a:moveTo>
                <a:lnTo>
                  <a:pt x="316060" y="193557"/>
                </a:lnTo>
                <a:lnTo>
                  <a:pt x="312474" y="196741"/>
                </a:lnTo>
                <a:lnTo>
                  <a:pt x="311671" y="205284"/>
                </a:lnTo>
                <a:lnTo>
                  <a:pt x="311398" y="210494"/>
                </a:lnTo>
                <a:lnTo>
                  <a:pt x="311445" y="216899"/>
                </a:lnTo>
                <a:lnTo>
                  <a:pt x="315712" y="259397"/>
                </a:lnTo>
                <a:lnTo>
                  <a:pt x="329932" y="305634"/>
                </a:lnTo>
                <a:lnTo>
                  <a:pt x="337122" y="320770"/>
                </a:lnTo>
              </a:path>
              <a:path w="793115" h="336550">
                <a:moveTo>
                  <a:pt x="392515" y="84098"/>
                </a:moveTo>
                <a:lnTo>
                  <a:pt x="388189" y="83689"/>
                </a:lnTo>
                <a:lnTo>
                  <a:pt x="384599" y="83921"/>
                </a:lnTo>
                <a:lnTo>
                  <a:pt x="381746" y="84796"/>
                </a:lnTo>
                <a:lnTo>
                  <a:pt x="379805" y="85391"/>
                </a:lnTo>
                <a:lnTo>
                  <a:pt x="368650" y="126068"/>
                </a:lnTo>
                <a:lnTo>
                  <a:pt x="368653" y="136104"/>
                </a:lnTo>
                <a:lnTo>
                  <a:pt x="369711" y="146553"/>
                </a:lnTo>
                <a:lnTo>
                  <a:pt x="371826" y="157414"/>
                </a:lnTo>
              </a:path>
              <a:path w="793115" h="336550">
                <a:moveTo>
                  <a:pt x="380222" y="65279"/>
                </a:moveTo>
                <a:lnTo>
                  <a:pt x="377708" y="65279"/>
                </a:lnTo>
                <a:lnTo>
                  <a:pt x="376405" y="65279"/>
                </a:lnTo>
                <a:lnTo>
                  <a:pt x="376243" y="65279"/>
                </a:lnTo>
                <a:lnTo>
                  <a:pt x="376406" y="65299"/>
                </a:lnTo>
                <a:lnTo>
                  <a:pt x="376799" y="65340"/>
                </a:lnTo>
                <a:lnTo>
                  <a:pt x="377191" y="65381"/>
                </a:lnTo>
                <a:lnTo>
                  <a:pt x="381115" y="65793"/>
                </a:lnTo>
                <a:lnTo>
                  <a:pt x="388571" y="66577"/>
                </a:lnTo>
                <a:lnTo>
                  <a:pt x="398196" y="68533"/>
                </a:lnTo>
                <a:lnTo>
                  <a:pt x="410930" y="72704"/>
                </a:lnTo>
                <a:lnTo>
                  <a:pt x="426773" y="79092"/>
                </a:lnTo>
                <a:lnTo>
                  <a:pt x="445724" y="87696"/>
                </a:lnTo>
              </a:path>
              <a:path w="793115" h="336550">
                <a:moveTo>
                  <a:pt x="416793" y="134504"/>
                </a:moveTo>
                <a:lnTo>
                  <a:pt x="413951" y="140979"/>
                </a:lnTo>
                <a:lnTo>
                  <a:pt x="412147" y="147871"/>
                </a:lnTo>
                <a:lnTo>
                  <a:pt x="411383" y="155182"/>
                </a:lnTo>
                <a:lnTo>
                  <a:pt x="411746" y="161601"/>
                </a:lnTo>
                <a:lnTo>
                  <a:pt x="413935" y="170334"/>
                </a:lnTo>
                <a:lnTo>
                  <a:pt x="417952" y="181380"/>
                </a:lnTo>
                <a:lnTo>
                  <a:pt x="423795" y="194740"/>
                </a:lnTo>
              </a:path>
              <a:path w="793115" h="336550">
                <a:moveTo>
                  <a:pt x="340023" y="221674"/>
                </a:moveTo>
                <a:lnTo>
                  <a:pt x="383192" y="203788"/>
                </a:lnTo>
                <a:lnTo>
                  <a:pt x="425504" y="193173"/>
                </a:lnTo>
                <a:lnTo>
                  <a:pt x="441653" y="191514"/>
                </a:lnTo>
                <a:lnTo>
                  <a:pt x="445797" y="191518"/>
                </a:lnTo>
                <a:lnTo>
                  <a:pt x="449941" y="191521"/>
                </a:lnTo>
                <a:lnTo>
                  <a:pt x="452860" y="193106"/>
                </a:lnTo>
                <a:lnTo>
                  <a:pt x="454553" y="196271"/>
                </a:lnTo>
              </a:path>
              <a:path w="793115" h="336550">
                <a:moveTo>
                  <a:pt x="385005" y="266936"/>
                </a:moveTo>
                <a:lnTo>
                  <a:pt x="426319" y="252079"/>
                </a:lnTo>
                <a:lnTo>
                  <a:pt x="470812" y="246351"/>
                </a:lnTo>
                <a:lnTo>
                  <a:pt x="475456" y="248139"/>
                </a:lnTo>
                <a:lnTo>
                  <a:pt x="476937" y="251836"/>
                </a:lnTo>
                <a:lnTo>
                  <a:pt x="478417" y="255535"/>
                </a:lnTo>
                <a:lnTo>
                  <a:pt x="478453" y="261026"/>
                </a:lnTo>
                <a:lnTo>
                  <a:pt x="477045" y="268312"/>
                </a:lnTo>
                <a:lnTo>
                  <a:pt x="475636" y="275597"/>
                </a:lnTo>
                <a:lnTo>
                  <a:pt x="473792" y="283119"/>
                </a:lnTo>
                <a:lnTo>
                  <a:pt x="471514" y="290877"/>
                </a:lnTo>
                <a:lnTo>
                  <a:pt x="469236" y="298635"/>
                </a:lnTo>
                <a:lnTo>
                  <a:pt x="467861" y="305456"/>
                </a:lnTo>
                <a:lnTo>
                  <a:pt x="467389" y="311338"/>
                </a:lnTo>
                <a:lnTo>
                  <a:pt x="466715" y="319731"/>
                </a:lnTo>
                <a:lnTo>
                  <a:pt x="471231" y="325205"/>
                </a:lnTo>
                <a:lnTo>
                  <a:pt x="480938" y="327761"/>
                </a:lnTo>
              </a:path>
              <a:path w="793115" h="336550">
                <a:moveTo>
                  <a:pt x="494007" y="97606"/>
                </a:moveTo>
                <a:lnTo>
                  <a:pt x="491104" y="97515"/>
                </a:lnTo>
                <a:lnTo>
                  <a:pt x="490818" y="97003"/>
                </a:lnTo>
                <a:lnTo>
                  <a:pt x="493151" y="96071"/>
                </a:lnTo>
                <a:lnTo>
                  <a:pt x="494880" y="95380"/>
                </a:lnTo>
                <a:lnTo>
                  <a:pt x="499204" y="93654"/>
                </a:lnTo>
                <a:lnTo>
                  <a:pt x="506122" y="90892"/>
                </a:lnTo>
                <a:lnTo>
                  <a:pt x="541392" y="79624"/>
                </a:lnTo>
                <a:lnTo>
                  <a:pt x="544855" y="77784"/>
                </a:lnTo>
                <a:lnTo>
                  <a:pt x="541821" y="76955"/>
                </a:lnTo>
                <a:lnTo>
                  <a:pt x="538788" y="76126"/>
                </a:lnTo>
                <a:lnTo>
                  <a:pt x="534109" y="77181"/>
                </a:lnTo>
                <a:lnTo>
                  <a:pt x="527783" y="80119"/>
                </a:lnTo>
                <a:lnTo>
                  <a:pt x="521458" y="83057"/>
                </a:lnTo>
                <a:lnTo>
                  <a:pt x="515414" y="87764"/>
                </a:lnTo>
                <a:lnTo>
                  <a:pt x="509653" y="94240"/>
                </a:lnTo>
                <a:lnTo>
                  <a:pt x="503891" y="100717"/>
                </a:lnTo>
                <a:lnTo>
                  <a:pt x="499775" y="107198"/>
                </a:lnTo>
                <a:lnTo>
                  <a:pt x="497306" y="113685"/>
                </a:lnTo>
                <a:lnTo>
                  <a:pt x="494838" y="120172"/>
                </a:lnTo>
                <a:lnTo>
                  <a:pt x="493708" y="125823"/>
                </a:lnTo>
                <a:lnTo>
                  <a:pt x="493920" y="130640"/>
                </a:lnTo>
                <a:lnTo>
                  <a:pt x="523408" y="145577"/>
                </a:lnTo>
                <a:lnTo>
                  <a:pt x="529772" y="145102"/>
                </a:lnTo>
                <a:lnTo>
                  <a:pt x="536754" y="143789"/>
                </a:lnTo>
                <a:lnTo>
                  <a:pt x="543737" y="142476"/>
                </a:lnTo>
                <a:lnTo>
                  <a:pt x="549526" y="141993"/>
                </a:lnTo>
                <a:lnTo>
                  <a:pt x="554120" y="142343"/>
                </a:lnTo>
                <a:lnTo>
                  <a:pt x="558715" y="142691"/>
                </a:lnTo>
                <a:lnTo>
                  <a:pt x="561447" y="145756"/>
                </a:lnTo>
                <a:lnTo>
                  <a:pt x="562319" y="151538"/>
                </a:lnTo>
                <a:lnTo>
                  <a:pt x="563191" y="157320"/>
                </a:lnTo>
                <a:lnTo>
                  <a:pt x="563075" y="164427"/>
                </a:lnTo>
                <a:lnTo>
                  <a:pt x="561971" y="172859"/>
                </a:lnTo>
                <a:lnTo>
                  <a:pt x="560868" y="181292"/>
                </a:lnTo>
                <a:lnTo>
                  <a:pt x="538893" y="227448"/>
                </a:lnTo>
                <a:lnTo>
                  <a:pt x="529072" y="241617"/>
                </a:lnTo>
              </a:path>
              <a:path w="793115" h="336550">
                <a:moveTo>
                  <a:pt x="494280" y="257718"/>
                </a:moveTo>
                <a:lnTo>
                  <a:pt x="490057" y="261358"/>
                </a:lnTo>
                <a:lnTo>
                  <a:pt x="489573" y="263289"/>
                </a:lnTo>
                <a:lnTo>
                  <a:pt x="492829" y="263511"/>
                </a:lnTo>
                <a:lnTo>
                  <a:pt x="495189" y="263672"/>
                </a:lnTo>
                <a:lnTo>
                  <a:pt x="536890" y="251769"/>
                </a:lnTo>
                <a:lnTo>
                  <a:pt x="546197" y="248863"/>
                </a:lnTo>
                <a:lnTo>
                  <a:pt x="560795" y="244798"/>
                </a:lnTo>
                <a:lnTo>
                  <a:pt x="576269" y="241523"/>
                </a:lnTo>
                <a:lnTo>
                  <a:pt x="592617" y="239039"/>
                </a:lnTo>
                <a:lnTo>
                  <a:pt x="609841" y="237344"/>
                </a:lnTo>
              </a:path>
              <a:path w="793115" h="336550">
                <a:moveTo>
                  <a:pt x="661903" y="117060"/>
                </a:moveTo>
                <a:lnTo>
                  <a:pt x="631127" y="141150"/>
                </a:lnTo>
                <a:lnTo>
                  <a:pt x="631576" y="145562"/>
                </a:lnTo>
                <a:lnTo>
                  <a:pt x="652500" y="163700"/>
                </a:lnTo>
                <a:lnTo>
                  <a:pt x="659971" y="165888"/>
                </a:lnTo>
                <a:lnTo>
                  <a:pt x="667178" y="166850"/>
                </a:lnTo>
                <a:lnTo>
                  <a:pt x="674124" y="166588"/>
                </a:lnTo>
                <a:lnTo>
                  <a:pt x="681068" y="166325"/>
                </a:lnTo>
                <a:lnTo>
                  <a:pt x="686201" y="164567"/>
                </a:lnTo>
                <a:lnTo>
                  <a:pt x="689522" y="161312"/>
                </a:lnTo>
                <a:lnTo>
                  <a:pt x="692841" y="158058"/>
                </a:lnTo>
                <a:lnTo>
                  <a:pt x="694728" y="153714"/>
                </a:lnTo>
                <a:lnTo>
                  <a:pt x="695183" y="148283"/>
                </a:lnTo>
                <a:lnTo>
                  <a:pt x="695637" y="142850"/>
                </a:lnTo>
                <a:lnTo>
                  <a:pt x="694635" y="136943"/>
                </a:lnTo>
                <a:lnTo>
                  <a:pt x="678432" y="112643"/>
                </a:lnTo>
                <a:lnTo>
                  <a:pt x="671339" y="113238"/>
                </a:lnTo>
                <a:lnTo>
                  <a:pt x="661987" y="116973"/>
                </a:lnTo>
                <a:lnTo>
                  <a:pt x="650377" y="123848"/>
                </a:lnTo>
              </a:path>
              <a:path w="793115" h="336550">
                <a:moveTo>
                  <a:pt x="655884" y="203799"/>
                </a:moveTo>
                <a:lnTo>
                  <a:pt x="659910" y="205577"/>
                </a:lnTo>
                <a:lnTo>
                  <a:pt x="665464" y="206907"/>
                </a:lnTo>
                <a:lnTo>
                  <a:pt x="672546" y="207788"/>
                </a:lnTo>
                <a:lnTo>
                  <a:pt x="681156" y="208222"/>
                </a:lnTo>
                <a:lnTo>
                  <a:pt x="690665" y="207212"/>
                </a:lnTo>
                <a:lnTo>
                  <a:pt x="702072" y="203799"/>
                </a:lnTo>
                <a:lnTo>
                  <a:pt x="715376" y="197983"/>
                </a:lnTo>
                <a:lnTo>
                  <a:pt x="730577" y="189765"/>
                </a:lnTo>
              </a:path>
              <a:path w="793115" h="336550">
                <a:moveTo>
                  <a:pt x="775091" y="81537"/>
                </a:moveTo>
                <a:lnTo>
                  <a:pt x="775791" y="79579"/>
                </a:lnTo>
                <a:lnTo>
                  <a:pt x="776172" y="78515"/>
                </a:lnTo>
                <a:lnTo>
                  <a:pt x="776234" y="78344"/>
                </a:lnTo>
                <a:lnTo>
                  <a:pt x="776297" y="78517"/>
                </a:lnTo>
                <a:lnTo>
                  <a:pt x="776297" y="79223"/>
                </a:lnTo>
                <a:lnTo>
                  <a:pt x="776304" y="79928"/>
                </a:lnTo>
                <a:lnTo>
                  <a:pt x="776304" y="83228"/>
                </a:lnTo>
                <a:lnTo>
                  <a:pt x="776304" y="89121"/>
                </a:lnTo>
                <a:lnTo>
                  <a:pt x="776139" y="94626"/>
                </a:lnTo>
                <a:lnTo>
                  <a:pt x="775634" y="102301"/>
                </a:lnTo>
                <a:lnTo>
                  <a:pt x="774791" y="112146"/>
                </a:lnTo>
                <a:lnTo>
                  <a:pt x="773609" y="124161"/>
                </a:lnTo>
                <a:lnTo>
                  <a:pt x="772310" y="137340"/>
                </a:lnTo>
                <a:lnTo>
                  <a:pt x="771115" y="150675"/>
                </a:lnTo>
                <a:lnTo>
                  <a:pt x="768272" y="190936"/>
                </a:lnTo>
                <a:lnTo>
                  <a:pt x="767791" y="213540"/>
                </a:lnTo>
                <a:lnTo>
                  <a:pt x="768074" y="223024"/>
                </a:lnTo>
                <a:lnTo>
                  <a:pt x="778692" y="269383"/>
                </a:lnTo>
                <a:lnTo>
                  <a:pt x="784829" y="281391"/>
                </a:lnTo>
                <a:lnTo>
                  <a:pt x="792680" y="295255"/>
                </a:lnTo>
              </a:path>
            </a:pathLst>
          </a:custGeom>
          <a:ln w="36000">
            <a:solidFill>
              <a:srgbClr val="515E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169915" y="3416163"/>
            <a:ext cx="551815" cy="266700"/>
          </a:xfrm>
          <a:custGeom>
            <a:avLst/>
            <a:gdLst/>
            <a:ahLst/>
            <a:cxnLst/>
            <a:rect l="l" t="t" r="r" b="b"/>
            <a:pathLst>
              <a:path w="551815" h="266700">
                <a:moveTo>
                  <a:pt x="32509" y="2924"/>
                </a:moveTo>
                <a:lnTo>
                  <a:pt x="30251" y="0"/>
                </a:lnTo>
                <a:lnTo>
                  <a:pt x="28194" y="2046"/>
                </a:lnTo>
                <a:lnTo>
                  <a:pt x="26344" y="9064"/>
                </a:lnTo>
                <a:lnTo>
                  <a:pt x="18495" y="50007"/>
                </a:lnTo>
                <a:lnTo>
                  <a:pt x="15697" y="78790"/>
                </a:lnTo>
                <a:lnTo>
                  <a:pt x="16020" y="92158"/>
                </a:lnTo>
                <a:lnTo>
                  <a:pt x="18330" y="104761"/>
                </a:lnTo>
                <a:lnTo>
                  <a:pt x="22626" y="116600"/>
                </a:lnTo>
                <a:lnTo>
                  <a:pt x="28907" y="127674"/>
                </a:lnTo>
              </a:path>
              <a:path w="551815" h="266700">
                <a:moveTo>
                  <a:pt x="69854" y="20402"/>
                </a:moveTo>
                <a:lnTo>
                  <a:pt x="71773" y="15265"/>
                </a:lnTo>
                <a:lnTo>
                  <a:pt x="72826" y="12446"/>
                </a:lnTo>
                <a:lnTo>
                  <a:pt x="73013" y="11945"/>
                </a:lnTo>
                <a:lnTo>
                  <a:pt x="73145" y="11594"/>
                </a:lnTo>
                <a:lnTo>
                  <a:pt x="73214" y="12994"/>
                </a:lnTo>
                <a:lnTo>
                  <a:pt x="73221" y="16148"/>
                </a:lnTo>
                <a:lnTo>
                  <a:pt x="73235" y="20440"/>
                </a:lnTo>
                <a:lnTo>
                  <a:pt x="73258" y="28583"/>
                </a:lnTo>
                <a:lnTo>
                  <a:pt x="73290" y="40577"/>
                </a:lnTo>
                <a:lnTo>
                  <a:pt x="73332" y="56422"/>
                </a:lnTo>
                <a:lnTo>
                  <a:pt x="73291" y="72571"/>
                </a:lnTo>
                <a:lnTo>
                  <a:pt x="69591" y="114274"/>
                </a:lnTo>
                <a:lnTo>
                  <a:pt x="38342" y="142751"/>
                </a:lnTo>
                <a:lnTo>
                  <a:pt x="32551" y="143337"/>
                </a:lnTo>
                <a:lnTo>
                  <a:pt x="26863" y="143006"/>
                </a:lnTo>
                <a:lnTo>
                  <a:pt x="21280" y="141760"/>
                </a:lnTo>
                <a:lnTo>
                  <a:pt x="15690" y="140513"/>
                </a:lnTo>
                <a:lnTo>
                  <a:pt x="1046" y="125672"/>
                </a:lnTo>
                <a:lnTo>
                  <a:pt x="0" y="122168"/>
                </a:lnTo>
                <a:lnTo>
                  <a:pt x="249" y="117916"/>
                </a:lnTo>
                <a:lnTo>
                  <a:pt x="1794" y="112918"/>
                </a:lnTo>
                <a:lnTo>
                  <a:pt x="3338" y="107919"/>
                </a:lnTo>
                <a:lnTo>
                  <a:pt x="36391" y="83641"/>
                </a:lnTo>
                <a:lnTo>
                  <a:pt x="56305" y="79001"/>
                </a:lnTo>
                <a:lnTo>
                  <a:pt x="69459" y="77090"/>
                </a:lnTo>
              </a:path>
              <a:path w="551815" h="266700">
                <a:moveTo>
                  <a:pt x="83397" y="62460"/>
                </a:moveTo>
                <a:lnTo>
                  <a:pt x="81554" y="62253"/>
                </a:lnTo>
                <a:lnTo>
                  <a:pt x="80578" y="62143"/>
                </a:lnTo>
                <a:lnTo>
                  <a:pt x="80384" y="62121"/>
                </a:lnTo>
                <a:lnTo>
                  <a:pt x="80584" y="62087"/>
                </a:lnTo>
                <a:lnTo>
                  <a:pt x="81076" y="62030"/>
                </a:lnTo>
                <a:lnTo>
                  <a:pt x="81568" y="61973"/>
                </a:lnTo>
                <a:lnTo>
                  <a:pt x="84651" y="61613"/>
                </a:lnTo>
                <a:lnTo>
                  <a:pt x="90324" y="60948"/>
                </a:lnTo>
                <a:lnTo>
                  <a:pt x="96005" y="60284"/>
                </a:lnTo>
                <a:lnTo>
                  <a:pt x="104054" y="59837"/>
                </a:lnTo>
                <a:lnTo>
                  <a:pt x="114487" y="59607"/>
                </a:lnTo>
                <a:lnTo>
                  <a:pt x="125896" y="59772"/>
                </a:lnTo>
                <a:lnTo>
                  <a:pt x="136296" y="60797"/>
                </a:lnTo>
                <a:lnTo>
                  <a:pt x="145688" y="62682"/>
                </a:lnTo>
                <a:lnTo>
                  <a:pt x="154069" y="65426"/>
                </a:lnTo>
              </a:path>
              <a:path w="551815" h="266700">
                <a:moveTo>
                  <a:pt x="85835" y="118408"/>
                </a:moveTo>
                <a:lnTo>
                  <a:pt x="84325" y="120862"/>
                </a:lnTo>
                <a:lnTo>
                  <a:pt x="86902" y="121611"/>
                </a:lnTo>
                <a:lnTo>
                  <a:pt x="93580" y="120652"/>
                </a:lnTo>
                <a:lnTo>
                  <a:pt x="102603" y="118669"/>
                </a:lnTo>
                <a:lnTo>
                  <a:pt x="115240" y="114790"/>
                </a:lnTo>
                <a:lnTo>
                  <a:pt x="131490" y="109017"/>
                </a:lnTo>
                <a:lnTo>
                  <a:pt x="151354" y="101348"/>
                </a:lnTo>
              </a:path>
              <a:path w="551815" h="266700">
                <a:moveTo>
                  <a:pt x="167106" y="44995"/>
                </a:moveTo>
                <a:lnTo>
                  <a:pt x="166711" y="37953"/>
                </a:lnTo>
                <a:lnTo>
                  <a:pt x="165811" y="34189"/>
                </a:lnTo>
                <a:lnTo>
                  <a:pt x="164398" y="33702"/>
                </a:lnTo>
                <a:lnTo>
                  <a:pt x="163400" y="33359"/>
                </a:lnTo>
                <a:lnTo>
                  <a:pt x="162015" y="35792"/>
                </a:lnTo>
                <a:lnTo>
                  <a:pt x="150831" y="75108"/>
                </a:lnTo>
                <a:lnTo>
                  <a:pt x="144056" y="113938"/>
                </a:lnTo>
                <a:lnTo>
                  <a:pt x="141385" y="151001"/>
                </a:lnTo>
                <a:lnTo>
                  <a:pt x="140471" y="174486"/>
                </a:lnTo>
              </a:path>
              <a:path w="551815" h="266700">
                <a:moveTo>
                  <a:pt x="63550" y="187103"/>
                </a:moveTo>
                <a:lnTo>
                  <a:pt x="52862" y="211435"/>
                </a:lnTo>
                <a:lnTo>
                  <a:pt x="53686" y="220520"/>
                </a:lnTo>
                <a:lnTo>
                  <a:pt x="75050" y="254632"/>
                </a:lnTo>
                <a:lnTo>
                  <a:pt x="118968" y="266177"/>
                </a:lnTo>
                <a:lnTo>
                  <a:pt x="126832" y="265992"/>
                </a:lnTo>
                <a:lnTo>
                  <a:pt x="163539" y="254393"/>
                </a:lnTo>
                <a:lnTo>
                  <a:pt x="189463" y="222688"/>
                </a:lnTo>
                <a:lnTo>
                  <a:pt x="192030" y="216608"/>
                </a:lnTo>
                <a:lnTo>
                  <a:pt x="193679" y="210959"/>
                </a:lnTo>
              </a:path>
              <a:path w="551815" h="266700">
                <a:moveTo>
                  <a:pt x="232278" y="7305"/>
                </a:moveTo>
                <a:lnTo>
                  <a:pt x="233227" y="13495"/>
                </a:lnTo>
                <a:lnTo>
                  <a:pt x="233705" y="20888"/>
                </a:lnTo>
                <a:lnTo>
                  <a:pt x="233705" y="29484"/>
                </a:lnTo>
                <a:lnTo>
                  <a:pt x="233763" y="36647"/>
                </a:lnTo>
                <a:lnTo>
                  <a:pt x="233939" y="45904"/>
                </a:lnTo>
                <a:lnTo>
                  <a:pt x="234231" y="57255"/>
                </a:lnTo>
                <a:lnTo>
                  <a:pt x="234640" y="70701"/>
                </a:lnTo>
              </a:path>
              <a:path w="551815" h="266700">
                <a:moveTo>
                  <a:pt x="165319" y="85893"/>
                </a:moveTo>
                <a:lnTo>
                  <a:pt x="159445" y="87129"/>
                </a:lnTo>
                <a:lnTo>
                  <a:pt x="156397" y="87769"/>
                </a:lnTo>
                <a:lnTo>
                  <a:pt x="156175" y="87817"/>
                </a:lnTo>
                <a:lnTo>
                  <a:pt x="157172" y="87539"/>
                </a:lnTo>
                <a:lnTo>
                  <a:pt x="157997" y="87321"/>
                </a:lnTo>
                <a:lnTo>
                  <a:pt x="166136" y="85167"/>
                </a:lnTo>
                <a:lnTo>
                  <a:pt x="181591" y="81076"/>
                </a:lnTo>
                <a:lnTo>
                  <a:pt x="220134" y="72347"/>
                </a:lnTo>
                <a:lnTo>
                  <a:pt x="255100" y="69389"/>
                </a:lnTo>
                <a:lnTo>
                  <a:pt x="266984" y="69675"/>
                </a:lnTo>
              </a:path>
              <a:path w="551815" h="266700">
                <a:moveTo>
                  <a:pt x="227602" y="97691"/>
                </a:moveTo>
                <a:lnTo>
                  <a:pt x="220197" y="103111"/>
                </a:lnTo>
                <a:lnTo>
                  <a:pt x="214205" y="108729"/>
                </a:lnTo>
                <a:lnTo>
                  <a:pt x="209619" y="114548"/>
                </a:lnTo>
                <a:lnTo>
                  <a:pt x="206522" y="118476"/>
                </a:lnTo>
                <a:lnTo>
                  <a:pt x="204458" y="122997"/>
                </a:lnTo>
                <a:lnTo>
                  <a:pt x="203433" y="128112"/>
                </a:lnTo>
                <a:lnTo>
                  <a:pt x="202408" y="133227"/>
                </a:lnTo>
                <a:lnTo>
                  <a:pt x="220765" y="145979"/>
                </a:lnTo>
                <a:lnTo>
                  <a:pt x="227380" y="146761"/>
                </a:lnTo>
                <a:lnTo>
                  <a:pt x="261788" y="127659"/>
                </a:lnTo>
                <a:lnTo>
                  <a:pt x="262114" y="123855"/>
                </a:lnTo>
                <a:lnTo>
                  <a:pt x="262439" y="120051"/>
                </a:lnTo>
                <a:lnTo>
                  <a:pt x="261594" y="116707"/>
                </a:lnTo>
                <a:lnTo>
                  <a:pt x="259564" y="113822"/>
                </a:lnTo>
                <a:lnTo>
                  <a:pt x="256606" y="109607"/>
                </a:lnTo>
                <a:lnTo>
                  <a:pt x="251931" y="107050"/>
                </a:lnTo>
                <a:lnTo>
                  <a:pt x="245537" y="106151"/>
                </a:lnTo>
              </a:path>
              <a:path w="551815" h="266700">
                <a:moveTo>
                  <a:pt x="243604" y="135656"/>
                </a:moveTo>
                <a:lnTo>
                  <a:pt x="243996" y="139042"/>
                </a:lnTo>
                <a:lnTo>
                  <a:pt x="244080" y="145661"/>
                </a:lnTo>
                <a:lnTo>
                  <a:pt x="243855" y="155513"/>
                </a:lnTo>
                <a:lnTo>
                  <a:pt x="243320" y="168597"/>
                </a:lnTo>
                <a:lnTo>
                  <a:pt x="242645" y="180863"/>
                </a:lnTo>
                <a:lnTo>
                  <a:pt x="241773" y="193063"/>
                </a:lnTo>
                <a:lnTo>
                  <a:pt x="240704" y="205199"/>
                </a:lnTo>
                <a:lnTo>
                  <a:pt x="239441" y="217270"/>
                </a:lnTo>
              </a:path>
              <a:path w="551815" h="266700">
                <a:moveTo>
                  <a:pt x="192024" y="244455"/>
                </a:moveTo>
                <a:lnTo>
                  <a:pt x="229445" y="223780"/>
                </a:lnTo>
                <a:lnTo>
                  <a:pt x="280488" y="204507"/>
                </a:lnTo>
                <a:lnTo>
                  <a:pt x="304190" y="196583"/>
                </a:lnTo>
              </a:path>
              <a:path w="551815" h="266700">
                <a:moveTo>
                  <a:pt x="333139" y="49331"/>
                </a:moveTo>
                <a:lnTo>
                  <a:pt x="332980" y="45425"/>
                </a:lnTo>
                <a:lnTo>
                  <a:pt x="332883" y="43029"/>
                </a:lnTo>
                <a:lnTo>
                  <a:pt x="332848" y="42144"/>
                </a:lnTo>
                <a:lnTo>
                  <a:pt x="332820" y="41527"/>
                </a:lnTo>
                <a:lnTo>
                  <a:pt x="332682" y="41402"/>
                </a:lnTo>
                <a:lnTo>
                  <a:pt x="332432" y="41770"/>
                </a:lnTo>
                <a:lnTo>
                  <a:pt x="332183" y="42137"/>
                </a:lnTo>
                <a:lnTo>
                  <a:pt x="331643" y="42942"/>
                </a:lnTo>
                <a:lnTo>
                  <a:pt x="330798" y="44184"/>
                </a:lnTo>
                <a:lnTo>
                  <a:pt x="329952" y="45426"/>
                </a:lnTo>
                <a:lnTo>
                  <a:pt x="326273" y="89780"/>
                </a:lnTo>
                <a:lnTo>
                  <a:pt x="325996" y="106808"/>
                </a:lnTo>
                <a:lnTo>
                  <a:pt x="326252" y="116222"/>
                </a:lnTo>
                <a:lnTo>
                  <a:pt x="330688" y="169871"/>
                </a:lnTo>
                <a:lnTo>
                  <a:pt x="332321" y="184839"/>
                </a:lnTo>
                <a:lnTo>
                  <a:pt x="334019" y="198928"/>
                </a:lnTo>
              </a:path>
              <a:path w="551815" h="266700">
                <a:moveTo>
                  <a:pt x="313091" y="178544"/>
                </a:moveTo>
                <a:lnTo>
                  <a:pt x="306947" y="172457"/>
                </a:lnTo>
                <a:lnTo>
                  <a:pt x="305264" y="167398"/>
                </a:lnTo>
                <a:lnTo>
                  <a:pt x="308062" y="163367"/>
                </a:lnTo>
                <a:lnTo>
                  <a:pt x="351113" y="142955"/>
                </a:lnTo>
                <a:lnTo>
                  <a:pt x="364815" y="137691"/>
                </a:lnTo>
                <a:lnTo>
                  <a:pt x="379427" y="132197"/>
                </a:lnTo>
              </a:path>
              <a:path w="551815" h="266700">
                <a:moveTo>
                  <a:pt x="441766" y="37"/>
                </a:moveTo>
                <a:lnTo>
                  <a:pt x="412193" y="19117"/>
                </a:lnTo>
                <a:lnTo>
                  <a:pt x="412491" y="24313"/>
                </a:lnTo>
                <a:lnTo>
                  <a:pt x="412782" y="29508"/>
                </a:lnTo>
                <a:lnTo>
                  <a:pt x="435919" y="44616"/>
                </a:lnTo>
                <a:lnTo>
                  <a:pt x="442084" y="45689"/>
                </a:lnTo>
                <a:lnTo>
                  <a:pt x="462804" y="41305"/>
                </a:lnTo>
                <a:lnTo>
                  <a:pt x="464965" y="38771"/>
                </a:lnTo>
                <a:lnTo>
                  <a:pt x="466150" y="35466"/>
                </a:lnTo>
                <a:lnTo>
                  <a:pt x="466364" y="31389"/>
                </a:lnTo>
                <a:lnTo>
                  <a:pt x="466586" y="27312"/>
                </a:lnTo>
                <a:lnTo>
                  <a:pt x="450432" y="6077"/>
                </a:lnTo>
                <a:lnTo>
                  <a:pt x="443885" y="6091"/>
                </a:lnTo>
                <a:lnTo>
                  <a:pt x="435115" y="7880"/>
                </a:lnTo>
                <a:lnTo>
                  <a:pt x="424122" y="11444"/>
                </a:lnTo>
              </a:path>
              <a:path w="551815" h="266700">
                <a:moveTo>
                  <a:pt x="366522" y="79939"/>
                </a:moveTo>
                <a:lnTo>
                  <a:pt x="366522" y="84843"/>
                </a:lnTo>
                <a:lnTo>
                  <a:pt x="373019" y="87397"/>
                </a:lnTo>
                <a:lnTo>
                  <a:pt x="386022" y="87600"/>
                </a:lnTo>
                <a:lnTo>
                  <a:pt x="395681" y="87555"/>
                </a:lnTo>
                <a:lnTo>
                  <a:pt x="405165" y="87113"/>
                </a:lnTo>
                <a:lnTo>
                  <a:pt x="414473" y="86275"/>
                </a:lnTo>
                <a:lnTo>
                  <a:pt x="423602" y="85041"/>
                </a:lnTo>
                <a:lnTo>
                  <a:pt x="432340" y="83659"/>
                </a:lnTo>
                <a:lnTo>
                  <a:pt x="440474" y="82376"/>
                </a:lnTo>
                <a:lnTo>
                  <a:pt x="448005" y="81191"/>
                </a:lnTo>
                <a:lnTo>
                  <a:pt x="454934" y="80106"/>
                </a:lnTo>
                <a:lnTo>
                  <a:pt x="464368" y="78224"/>
                </a:lnTo>
                <a:lnTo>
                  <a:pt x="472220" y="75775"/>
                </a:lnTo>
                <a:lnTo>
                  <a:pt x="478489" y="72759"/>
                </a:lnTo>
                <a:lnTo>
                  <a:pt x="483177" y="69177"/>
                </a:lnTo>
              </a:path>
              <a:path w="551815" h="266700">
                <a:moveTo>
                  <a:pt x="452080" y="81453"/>
                </a:moveTo>
                <a:lnTo>
                  <a:pt x="424669" y="112328"/>
                </a:lnTo>
                <a:lnTo>
                  <a:pt x="421545" y="126676"/>
                </a:lnTo>
                <a:lnTo>
                  <a:pt x="421789" y="135253"/>
                </a:lnTo>
                <a:lnTo>
                  <a:pt x="424537" y="144828"/>
                </a:lnTo>
                <a:lnTo>
                  <a:pt x="429787" y="155401"/>
                </a:lnTo>
                <a:lnTo>
                  <a:pt x="437540" y="166972"/>
                </a:lnTo>
              </a:path>
              <a:path w="551815" h="266700">
                <a:moveTo>
                  <a:pt x="488234" y="89480"/>
                </a:moveTo>
                <a:lnTo>
                  <a:pt x="485366" y="91403"/>
                </a:lnTo>
                <a:lnTo>
                  <a:pt x="482900" y="93989"/>
                </a:lnTo>
                <a:lnTo>
                  <a:pt x="480835" y="97239"/>
                </a:lnTo>
                <a:lnTo>
                  <a:pt x="478764" y="100489"/>
                </a:lnTo>
                <a:lnTo>
                  <a:pt x="471265" y="137324"/>
                </a:lnTo>
                <a:lnTo>
                  <a:pt x="469565" y="152562"/>
                </a:lnTo>
              </a:path>
              <a:path w="551815" h="266700">
                <a:moveTo>
                  <a:pt x="408348" y="180767"/>
                </a:moveTo>
                <a:lnTo>
                  <a:pt x="449787" y="170275"/>
                </a:lnTo>
                <a:lnTo>
                  <a:pt x="455205" y="171042"/>
                </a:lnTo>
                <a:lnTo>
                  <a:pt x="460622" y="171808"/>
                </a:lnTo>
                <a:lnTo>
                  <a:pt x="464134" y="173776"/>
                </a:lnTo>
                <a:lnTo>
                  <a:pt x="465741" y="176944"/>
                </a:lnTo>
                <a:lnTo>
                  <a:pt x="467355" y="180112"/>
                </a:lnTo>
                <a:lnTo>
                  <a:pt x="467646" y="184178"/>
                </a:lnTo>
                <a:lnTo>
                  <a:pt x="466614" y="189144"/>
                </a:lnTo>
                <a:lnTo>
                  <a:pt x="465588" y="194109"/>
                </a:lnTo>
                <a:lnTo>
                  <a:pt x="463829" y="199817"/>
                </a:lnTo>
                <a:lnTo>
                  <a:pt x="461342" y="206267"/>
                </a:lnTo>
                <a:lnTo>
                  <a:pt x="458862" y="212717"/>
                </a:lnTo>
                <a:lnTo>
                  <a:pt x="457297" y="219184"/>
                </a:lnTo>
                <a:lnTo>
                  <a:pt x="456652" y="225669"/>
                </a:lnTo>
                <a:lnTo>
                  <a:pt x="456008" y="232153"/>
                </a:lnTo>
                <a:lnTo>
                  <a:pt x="487451" y="256043"/>
                </a:lnTo>
                <a:lnTo>
                  <a:pt x="493279" y="256130"/>
                </a:lnTo>
                <a:lnTo>
                  <a:pt x="499478" y="255470"/>
                </a:lnTo>
                <a:lnTo>
                  <a:pt x="542870" y="240832"/>
                </a:lnTo>
                <a:lnTo>
                  <a:pt x="551653" y="237351"/>
                </a:lnTo>
              </a:path>
            </a:pathLst>
          </a:custGeom>
          <a:ln w="36000">
            <a:solidFill>
              <a:srgbClr val="515E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4" name="object 54"/>
          <p:cNvGrpSpPr/>
          <p:nvPr/>
        </p:nvGrpSpPr>
        <p:grpSpPr>
          <a:xfrm>
            <a:off x="6141214" y="3848521"/>
            <a:ext cx="679450" cy="558800"/>
            <a:chOff x="6141214" y="3848521"/>
            <a:chExt cx="679450" cy="558800"/>
          </a:xfrm>
        </p:grpSpPr>
        <p:sp>
          <p:nvSpPr>
            <p:cNvPr id="55" name="object 55"/>
            <p:cNvSpPr/>
            <p:nvPr/>
          </p:nvSpPr>
          <p:spPr>
            <a:xfrm>
              <a:off x="6270549" y="3866521"/>
              <a:ext cx="91440" cy="229870"/>
            </a:xfrm>
            <a:custGeom>
              <a:avLst/>
              <a:gdLst/>
              <a:ahLst/>
              <a:cxnLst/>
              <a:rect l="l" t="t" r="r" b="b"/>
              <a:pathLst>
                <a:path w="91439" h="229870">
                  <a:moveTo>
                    <a:pt x="91150" y="0"/>
                  </a:moveTo>
                  <a:lnTo>
                    <a:pt x="88451" y="41025"/>
                  </a:lnTo>
                  <a:lnTo>
                    <a:pt x="85546" y="71802"/>
                  </a:lnTo>
                  <a:lnTo>
                    <a:pt x="84230" y="86609"/>
                  </a:lnTo>
                  <a:lnTo>
                    <a:pt x="81273" y="127053"/>
                  </a:lnTo>
                  <a:lnTo>
                    <a:pt x="79889" y="167886"/>
                  </a:lnTo>
                  <a:lnTo>
                    <a:pt x="79975" y="175449"/>
                  </a:lnTo>
                  <a:lnTo>
                    <a:pt x="82992" y="200667"/>
                  </a:lnTo>
                  <a:lnTo>
                    <a:pt x="83925" y="203204"/>
                  </a:lnTo>
                  <a:lnTo>
                    <a:pt x="84455" y="204644"/>
                  </a:lnTo>
                  <a:lnTo>
                    <a:pt x="84582" y="204988"/>
                  </a:lnTo>
                  <a:lnTo>
                    <a:pt x="84708" y="205332"/>
                  </a:lnTo>
                  <a:lnTo>
                    <a:pt x="84694" y="205085"/>
                  </a:lnTo>
                  <a:lnTo>
                    <a:pt x="84541" y="204246"/>
                  </a:lnTo>
                  <a:lnTo>
                    <a:pt x="84386" y="203407"/>
                  </a:lnTo>
                  <a:lnTo>
                    <a:pt x="83741" y="199895"/>
                  </a:lnTo>
                  <a:lnTo>
                    <a:pt x="82604" y="193710"/>
                  </a:lnTo>
                  <a:lnTo>
                    <a:pt x="81469" y="187525"/>
                  </a:lnTo>
                  <a:lnTo>
                    <a:pt x="78988" y="179700"/>
                  </a:lnTo>
                  <a:lnTo>
                    <a:pt x="57401" y="140277"/>
                  </a:lnTo>
                  <a:lnTo>
                    <a:pt x="40366" y="133918"/>
                  </a:lnTo>
                  <a:lnTo>
                    <a:pt x="38354" y="134173"/>
                  </a:lnTo>
                  <a:lnTo>
                    <a:pt x="9888" y="169441"/>
                  </a:lnTo>
                  <a:lnTo>
                    <a:pt x="0" y="205553"/>
                  </a:lnTo>
                  <a:lnTo>
                    <a:pt x="257" y="213420"/>
                  </a:lnTo>
                  <a:lnTo>
                    <a:pt x="2491" y="219063"/>
                  </a:lnTo>
                  <a:lnTo>
                    <a:pt x="6700" y="222483"/>
                  </a:lnTo>
                  <a:lnTo>
                    <a:pt x="10908" y="225903"/>
                  </a:lnTo>
                  <a:lnTo>
                    <a:pt x="18184" y="228140"/>
                  </a:lnTo>
                  <a:lnTo>
                    <a:pt x="28528" y="229191"/>
                  </a:lnTo>
                  <a:lnTo>
                    <a:pt x="36060" y="229634"/>
                  </a:lnTo>
                  <a:lnTo>
                    <a:pt x="43139" y="229384"/>
                  </a:lnTo>
                  <a:lnTo>
                    <a:pt x="74577" y="216743"/>
                  </a:lnTo>
                  <a:lnTo>
                    <a:pt x="79065" y="212678"/>
                  </a:lnTo>
                  <a:lnTo>
                    <a:pt x="85821" y="193388"/>
                  </a:lnTo>
                  <a:lnTo>
                    <a:pt x="86058" y="187363"/>
                  </a:lnTo>
                  <a:lnTo>
                    <a:pt x="84800" y="182957"/>
                  </a:lnTo>
                  <a:lnTo>
                    <a:pt x="82048" y="180170"/>
                  </a:lnTo>
                </a:path>
              </a:pathLst>
            </a:custGeom>
            <a:ln w="36000">
              <a:solidFill>
                <a:srgbClr val="515E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6386064" y="3939068"/>
              <a:ext cx="110668" cy="143130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6159214" y="4137573"/>
              <a:ext cx="408305" cy="46355"/>
            </a:xfrm>
            <a:custGeom>
              <a:avLst/>
              <a:gdLst/>
              <a:ahLst/>
              <a:cxnLst/>
              <a:rect l="l" t="t" r="r" b="b"/>
              <a:pathLst>
                <a:path w="408304" h="46354">
                  <a:moveTo>
                    <a:pt x="12480" y="37463"/>
                  </a:moveTo>
                  <a:lnTo>
                    <a:pt x="6098" y="40753"/>
                  </a:lnTo>
                  <a:lnTo>
                    <a:pt x="2247" y="42739"/>
                  </a:lnTo>
                  <a:lnTo>
                    <a:pt x="924" y="43420"/>
                  </a:lnTo>
                  <a:lnTo>
                    <a:pt x="0" y="43896"/>
                  </a:lnTo>
                  <a:lnTo>
                    <a:pt x="526" y="44239"/>
                  </a:lnTo>
                  <a:lnTo>
                    <a:pt x="2502" y="44448"/>
                  </a:lnTo>
                  <a:lnTo>
                    <a:pt x="4477" y="44656"/>
                  </a:lnTo>
                  <a:lnTo>
                    <a:pt x="9089" y="45144"/>
                  </a:lnTo>
                  <a:lnTo>
                    <a:pt x="16340" y="45912"/>
                  </a:lnTo>
                  <a:lnTo>
                    <a:pt x="23365" y="46155"/>
                  </a:lnTo>
                  <a:lnTo>
                    <a:pt x="33566" y="45737"/>
                  </a:lnTo>
                  <a:lnTo>
                    <a:pt x="81642" y="40638"/>
                  </a:lnTo>
                  <a:lnTo>
                    <a:pt x="136149" y="31380"/>
                  </a:lnTo>
                  <a:lnTo>
                    <a:pt x="152951" y="27969"/>
                  </a:lnTo>
                  <a:lnTo>
                    <a:pt x="166983" y="25122"/>
                  </a:lnTo>
                  <a:lnTo>
                    <a:pt x="205724" y="17785"/>
                  </a:lnTo>
                  <a:lnTo>
                    <a:pt x="249629" y="11329"/>
                  </a:lnTo>
                  <a:lnTo>
                    <a:pt x="288137" y="6372"/>
                  </a:lnTo>
                  <a:lnTo>
                    <a:pt x="338754" y="1830"/>
                  </a:lnTo>
                  <a:lnTo>
                    <a:pt x="383295" y="0"/>
                  </a:lnTo>
                  <a:lnTo>
                    <a:pt x="390741" y="14"/>
                  </a:lnTo>
                  <a:lnTo>
                    <a:pt x="396635" y="128"/>
                  </a:lnTo>
                  <a:lnTo>
                    <a:pt x="400976" y="340"/>
                  </a:lnTo>
                  <a:lnTo>
                    <a:pt x="407523" y="820"/>
                  </a:lnTo>
                  <a:lnTo>
                    <a:pt x="407821" y="4462"/>
                  </a:lnTo>
                  <a:lnTo>
                    <a:pt x="401869" y="11266"/>
                  </a:lnTo>
                </a:path>
              </a:pathLst>
            </a:custGeom>
            <a:ln w="36000">
              <a:solidFill>
                <a:srgbClr val="515E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8" name="object 58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6239613" y="4178104"/>
              <a:ext cx="135872" cy="228649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6401732" y="4215810"/>
              <a:ext cx="135992" cy="160880"/>
            </a:xfrm>
            <a:prstGeom prst="rect">
              <a:avLst/>
            </a:prstGeom>
          </p:spPr>
        </p:pic>
        <p:sp>
          <p:nvSpPr>
            <p:cNvPr id="60" name="object 60"/>
            <p:cNvSpPr/>
            <p:nvPr/>
          </p:nvSpPr>
          <p:spPr>
            <a:xfrm>
              <a:off x="6631903" y="4082147"/>
              <a:ext cx="170815" cy="89535"/>
            </a:xfrm>
            <a:custGeom>
              <a:avLst/>
              <a:gdLst/>
              <a:ahLst/>
              <a:cxnLst/>
              <a:rect l="l" t="t" r="r" b="b"/>
              <a:pathLst>
                <a:path w="170815" h="89535">
                  <a:moveTo>
                    <a:pt x="1014" y="0"/>
                  </a:moveTo>
                  <a:lnTo>
                    <a:pt x="0" y="4647"/>
                  </a:lnTo>
                  <a:lnTo>
                    <a:pt x="1751" y="8249"/>
                  </a:lnTo>
                  <a:lnTo>
                    <a:pt x="6268" y="10806"/>
                  </a:lnTo>
                  <a:lnTo>
                    <a:pt x="10785" y="13363"/>
                  </a:lnTo>
                  <a:lnTo>
                    <a:pt x="55474" y="19558"/>
                  </a:lnTo>
                  <a:lnTo>
                    <a:pt x="70547" y="19654"/>
                  </a:lnTo>
                  <a:lnTo>
                    <a:pt x="77405" y="19598"/>
                  </a:lnTo>
                  <a:lnTo>
                    <a:pt x="83811" y="19472"/>
                  </a:lnTo>
                  <a:lnTo>
                    <a:pt x="92643" y="19757"/>
                  </a:lnTo>
                  <a:lnTo>
                    <a:pt x="100499" y="21095"/>
                  </a:lnTo>
                  <a:lnTo>
                    <a:pt x="107378" y="23485"/>
                  </a:lnTo>
                  <a:lnTo>
                    <a:pt x="113281" y="26929"/>
                  </a:lnTo>
                </a:path>
                <a:path w="170815" h="89535">
                  <a:moveTo>
                    <a:pt x="61498" y="83862"/>
                  </a:moveTo>
                  <a:lnTo>
                    <a:pt x="52934" y="85945"/>
                  </a:lnTo>
                  <a:lnTo>
                    <a:pt x="49798" y="87084"/>
                  </a:lnTo>
                  <a:lnTo>
                    <a:pt x="52093" y="87280"/>
                  </a:lnTo>
                  <a:lnTo>
                    <a:pt x="53740" y="87421"/>
                  </a:lnTo>
                  <a:lnTo>
                    <a:pt x="57857" y="87772"/>
                  </a:lnTo>
                  <a:lnTo>
                    <a:pt x="64445" y="88335"/>
                  </a:lnTo>
                  <a:lnTo>
                    <a:pt x="69949" y="88707"/>
                  </a:lnTo>
                  <a:lnTo>
                    <a:pt x="76580" y="88981"/>
                  </a:lnTo>
                  <a:lnTo>
                    <a:pt x="84338" y="89157"/>
                  </a:lnTo>
                  <a:lnTo>
                    <a:pt x="93223" y="89234"/>
                  </a:lnTo>
                  <a:lnTo>
                    <a:pt x="108416" y="89124"/>
                  </a:lnTo>
                  <a:lnTo>
                    <a:pt x="126364" y="88711"/>
                  </a:lnTo>
                  <a:lnTo>
                    <a:pt x="147065" y="87996"/>
                  </a:lnTo>
                  <a:lnTo>
                    <a:pt x="170521" y="86978"/>
                  </a:lnTo>
                </a:path>
              </a:pathLst>
            </a:custGeom>
            <a:ln w="36000">
              <a:solidFill>
                <a:srgbClr val="515E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1" name="object 61"/>
          <p:cNvGrpSpPr/>
          <p:nvPr/>
        </p:nvGrpSpPr>
        <p:grpSpPr>
          <a:xfrm>
            <a:off x="6897110" y="3822139"/>
            <a:ext cx="652780" cy="617855"/>
            <a:chOff x="6897110" y="3822139"/>
            <a:chExt cx="652780" cy="617855"/>
          </a:xfrm>
        </p:grpSpPr>
        <p:sp>
          <p:nvSpPr>
            <p:cNvPr id="62" name="object 62"/>
            <p:cNvSpPr/>
            <p:nvPr/>
          </p:nvSpPr>
          <p:spPr>
            <a:xfrm>
              <a:off x="6915110" y="4118805"/>
              <a:ext cx="175260" cy="11430"/>
            </a:xfrm>
            <a:custGeom>
              <a:avLst/>
              <a:gdLst/>
              <a:ahLst/>
              <a:cxnLst/>
              <a:rect l="l" t="t" r="r" b="b"/>
              <a:pathLst>
                <a:path w="175259" h="11429">
                  <a:moveTo>
                    <a:pt x="2561" y="10969"/>
                  </a:moveTo>
                  <a:lnTo>
                    <a:pt x="928" y="10969"/>
                  </a:lnTo>
                  <a:lnTo>
                    <a:pt x="78" y="10969"/>
                  </a:lnTo>
                  <a:lnTo>
                    <a:pt x="284" y="10940"/>
                  </a:lnTo>
                  <a:lnTo>
                    <a:pt x="512" y="10919"/>
                  </a:lnTo>
                  <a:lnTo>
                    <a:pt x="2630" y="10737"/>
                  </a:lnTo>
                  <a:lnTo>
                    <a:pt x="6637" y="10390"/>
                  </a:lnTo>
                  <a:lnTo>
                    <a:pt x="10645" y="10043"/>
                  </a:lnTo>
                  <a:lnTo>
                    <a:pt x="18827" y="8902"/>
                  </a:lnTo>
                  <a:lnTo>
                    <a:pt x="31192" y="6964"/>
                  </a:lnTo>
                  <a:lnTo>
                    <a:pt x="40561" y="5574"/>
                  </a:lnTo>
                  <a:lnTo>
                    <a:pt x="79697" y="1308"/>
                  </a:lnTo>
                  <a:lnTo>
                    <a:pt x="119774" y="0"/>
                  </a:lnTo>
                  <a:lnTo>
                    <a:pt x="135596" y="103"/>
                  </a:lnTo>
                  <a:lnTo>
                    <a:pt x="153936" y="368"/>
                  </a:lnTo>
                  <a:lnTo>
                    <a:pt x="174795" y="795"/>
                  </a:lnTo>
                </a:path>
              </a:pathLst>
            </a:custGeom>
            <a:ln w="36000">
              <a:solidFill>
                <a:srgbClr val="515E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3" name="object 63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7146297" y="3822139"/>
              <a:ext cx="275316" cy="256677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7163036" y="4133893"/>
              <a:ext cx="368935" cy="20320"/>
            </a:xfrm>
            <a:custGeom>
              <a:avLst/>
              <a:gdLst/>
              <a:ahLst/>
              <a:cxnLst/>
              <a:rect l="l" t="t" r="r" b="b"/>
              <a:pathLst>
                <a:path w="368934" h="20320">
                  <a:moveTo>
                    <a:pt x="0" y="19314"/>
                  </a:moveTo>
                  <a:lnTo>
                    <a:pt x="6929" y="19767"/>
                  </a:lnTo>
                  <a:lnTo>
                    <a:pt x="15902" y="19909"/>
                  </a:lnTo>
                  <a:lnTo>
                    <a:pt x="26918" y="19741"/>
                  </a:lnTo>
                  <a:lnTo>
                    <a:pt x="72173" y="16810"/>
                  </a:lnTo>
                  <a:lnTo>
                    <a:pt x="112443" y="11993"/>
                  </a:lnTo>
                  <a:lnTo>
                    <a:pt x="134658" y="9184"/>
                  </a:lnTo>
                  <a:lnTo>
                    <a:pt x="179430" y="4716"/>
                  </a:lnTo>
                  <a:lnTo>
                    <a:pt x="224022" y="1765"/>
                  </a:lnTo>
                  <a:lnTo>
                    <a:pt x="264564" y="236"/>
                  </a:lnTo>
                  <a:lnTo>
                    <a:pt x="283076" y="0"/>
                  </a:lnTo>
                  <a:lnTo>
                    <a:pt x="299910" y="113"/>
                  </a:lnTo>
                  <a:lnTo>
                    <a:pt x="349626" y="4323"/>
                  </a:lnTo>
                  <a:lnTo>
                    <a:pt x="361548" y="6921"/>
                  </a:lnTo>
                  <a:lnTo>
                    <a:pt x="366889" y="8499"/>
                  </a:lnTo>
                  <a:lnTo>
                    <a:pt x="368524" y="11013"/>
                  </a:lnTo>
                  <a:lnTo>
                    <a:pt x="366466" y="14462"/>
                  </a:lnTo>
                </a:path>
              </a:pathLst>
            </a:custGeom>
            <a:ln w="36000">
              <a:solidFill>
                <a:srgbClr val="515E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5" name="object 65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7135816" y="4181965"/>
              <a:ext cx="381144" cy="257563"/>
            </a:xfrm>
            <a:prstGeom prst="rect">
              <a:avLst/>
            </a:prstGeom>
          </p:spPr>
        </p:pic>
      </p:grpSp>
      <p:grpSp>
        <p:nvGrpSpPr>
          <p:cNvPr id="66" name="object 66"/>
          <p:cNvGrpSpPr/>
          <p:nvPr/>
        </p:nvGrpSpPr>
        <p:grpSpPr>
          <a:xfrm>
            <a:off x="7865251" y="3256680"/>
            <a:ext cx="2560955" cy="1184275"/>
            <a:chOff x="7865251" y="3256680"/>
            <a:chExt cx="2560955" cy="1184275"/>
          </a:xfrm>
        </p:grpSpPr>
        <p:sp>
          <p:nvSpPr>
            <p:cNvPr id="67" name="object 67"/>
            <p:cNvSpPr/>
            <p:nvPr/>
          </p:nvSpPr>
          <p:spPr>
            <a:xfrm>
              <a:off x="8733858" y="3287597"/>
              <a:ext cx="678180" cy="252729"/>
            </a:xfrm>
            <a:custGeom>
              <a:avLst/>
              <a:gdLst/>
              <a:ahLst/>
              <a:cxnLst/>
              <a:rect l="l" t="t" r="r" b="b"/>
              <a:pathLst>
                <a:path w="678179" h="252729">
                  <a:moveTo>
                    <a:pt x="32488" y="83758"/>
                  </a:moveTo>
                  <a:lnTo>
                    <a:pt x="21325" y="125172"/>
                  </a:lnTo>
                  <a:lnTo>
                    <a:pt x="13785" y="165973"/>
                  </a:lnTo>
                  <a:lnTo>
                    <a:pt x="12025" y="193423"/>
                  </a:lnTo>
                  <a:lnTo>
                    <a:pt x="11873" y="201529"/>
                  </a:lnTo>
                  <a:lnTo>
                    <a:pt x="11970" y="209082"/>
                  </a:lnTo>
                  <a:lnTo>
                    <a:pt x="12309" y="216080"/>
                  </a:lnTo>
                  <a:lnTo>
                    <a:pt x="12649" y="223078"/>
                  </a:lnTo>
                  <a:lnTo>
                    <a:pt x="13362" y="230101"/>
                  </a:lnTo>
                  <a:lnTo>
                    <a:pt x="14464" y="237148"/>
                  </a:lnTo>
                  <a:lnTo>
                    <a:pt x="15565" y="244194"/>
                  </a:lnTo>
                  <a:lnTo>
                    <a:pt x="16195" y="248439"/>
                  </a:lnTo>
                  <a:lnTo>
                    <a:pt x="16611" y="252409"/>
                  </a:lnTo>
                  <a:lnTo>
                    <a:pt x="16507" y="252188"/>
                  </a:lnTo>
                  <a:lnTo>
                    <a:pt x="16286" y="251600"/>
                  </a:lnTo>
                  <a:lnTo>
                    <a:pt x="15967" y="250766"/>
                  </a:lnTo>
                  <a:lnTo>
                    <a:pt x="13619" y="244660"/>
                  </a:lnTo>
                  <a:lnTo>
                    <a:pt x="9247" y="233280"/>
                  </a:lnTo>
                </a:path>
                <a:path w="678179" h="252729">
                  <a:moveTo>
                    <a:pt x="0" y="137020"/>
                  </a:moveTo>
                  <a:lnTo>
                    <a:pt x="12406" y="99932"/>
                  </a:lnTo>
                  <a:lnTo>
                    <a:pt x="47431" y="78114"/>
                  </a:lnTo>
                  <a:lnTo>
                    <a:pt x="70055" y="75875"/>
                  </a:lnTo>
                  <a:lnTo>
                    <a:pt x="71898" y="75913"/>
                  </a:lnTo>
                  <a:lnTo>
                    <a:pt x="73747" y="75951"/>
                  </a:lnTo>
                  <a:lnTo>
                    <a:pt x="76269" y="77138"/>
                  </a:lnTo>
                  <a:lnTo>
                    <a:pt x="79476" y="79475"/>
                  </a:lnTo>
                  <a:lnTo>
                    <a:pt x="82683" y="81811"/>
                  </a:lnTo>
                  <a:lnTo>
                    <a:pt x="84997" y="85032"/>
                  </a:lnTo>
                  <a:lnTo>
                    <a:pt x="86424" y="89137"/>
                  </a:lnTo>
                  <a:lnTo>
                    <a:pt x="87844" y="93242"/>
                  </a:lnTo>
                  <a:lnTo>
                    <a:pt x="88329" y="97866"/>
                  </a:lnTo>
                  <a:lnTo>
                    <a:pt x="87879" y="103008"/>
                  </a:lnTo>
                  <a:lnTo>
                    <a:pt x="87429" y="108150"/>
                  </a:lnTo>
                  <a:lnTo>
                    <a:pt x="84852" y="113601"/>
                  </a:lnTo>
                  <a:lnTo>
                    <a:pt x="80148" y="119360"/>
                  </a:lnTo>
                  <a:lnTo>
                    <a:pt x="75451" y="125119"/>
                  </a:lnTo>
                  <a:lnTo>
                    <a:pt x="40406" y="142762"/>
                  </a:lnTo>
                  <a:lnTo>
                    <a:pt x="35585" y="143600"/>
                  </a:lnTo>
                  <a:lnTo>
                    <a:pt x="30770" y="144440"/>
                  </a:lnTo>
                  <a:lnTo>
                    <a:pt x="26136" y="144998"/>
                  </a:lnTo>
                  <a:lnTo>
                    <a:pt x="21696" y="145275"/>
                  </a:lnTo>
                  <a:lnTo>
                    <a:pt x="15683" y="145650"/>
                  </a:lnTo>
                  <a:lnTo>
                    <a:pt x="15440" y="143785"/>
                  </a:lnTo>
                  <a:lnTo>
                    <a:pt x="20975" y="139682"/>
                  </a:lnTo>
                </a:path>
                <a:path w="678179" h="252729">
                  <a:moveTo>
                    <a:pt x="158586" y="65757"/>
                  </a:moveTo>
                  <a:lnTo>
                    <a:pt x="150349" y="65155"/>
                  </a:lnTo>
                  <a:lnTo>
                    <a:pt x="143408" y="64902"/>
                  </a:lnTo>
                  <a:lnTo>
                    <a:pt x="137755" y="64998"/>
                  </a:lnTo>
                  <a:lnTo>
                    <a:pt x="133924" y="65063"/>
                  </a:lnTo>
                  <a:lnTo>
                    <a:pt x="117735" y="75301"/>
                  </a:lnTo>
                  <a:lnTo>
                    <a:pt x="116516" y="77086"/>
                  </a:lnTo>
                  <a:lnTo>
                    <a:pt x="115630" y="79103"/>
                  </a:lnTo>
                  <a:lnTo>
                    <a:pt x="115068" y="81349"/>
                  </a:lnTo>
                  <a:lnTo>
                    <a:pt x="114500" y="83596"/>
                  </a:lnTo>
                  <a:lnTo>
                    <a:pt x="114667" y="85948"/>
                  </a:lnTo>
                  <a:lnTo>
                    <a:pt x="115560" y="88406"/>
                  </a:lnTo>
                  <a:lnTo>
                    <a:pt x="116454" y="90865"/>
                  </a:lnTo>
                  <a:lnTo>
                    <a:pt x="119017" y="92779"/>
                  </a:lnTo>
                  <a:lnTo>
                    <a:pt x="123256" y="94150"/>
                  </a:lnTo>
                  <a:lnTo>
                    <a:pt x="127489" y="95520"/>
                  </a:lnTo>
                  <a:lnTo>
                    <a:pt x="132920" y="95845"/>
                  </a:lnTo>
                  <a:lnTo>
                    <a:pt x="139543" y="95121"/>
                  </a:lnTo>
                  <a:lnTo>
                    <a:pt x="146165" y="94398"/>
                  </a:lnTo>
                  <a:lnTo>
                    <a:pt x="151707" y="92834"/>
                  </a:lnTo>
                  <a:lnTo>
                    <a:pt x="156161" y="90429"/>
                  </a:lnTo>
                  <a:lnTo>
                    <a:pt x="160615" y="88024"/>
                  </a:lnTo>
                  <a:lnTo>
                    <a:pt x="164280" y="85206"/>
                  </a:lnTo>
                  <a:lnTo>
                    <a:pt x="167148" y="81974"/>
                  </a:lnTo>
                  <a:lnTo>
                    <a:pt x="171055" y="77598"/>
                  </a:lnTo>
                  <a:lnTo>
                    <a:pt x="170715" y="77996"/>
                  </a:lnTo>
                  <a:lnTo>
                    <a:pt x="169974" y="78864"/>
                  </a:lnTo>
                  <a:lnTo>
                    <a:pt x="168789" y="80253"/>
                  </a:lnTo>
                  <a:lnTo>
                    <a:pt x="167605" y="81643"/>
                  </a:lnTo>
                  <a:lnTo>
                    <a:pt x="166490" y="83626"/>
                  </a:lnTo>
                  <a:lnTo>
                    <a:pt x="165444" y="86203"/>
                  </a:lnTo>
                  <a:lnTo>
                    <a:pt x="164398" y="88780"/>
                  </a:lnTo>
                  <a:lnTo>
                    <a:pt x="159997" y="134189"/>
                  </a:lnTo>
                  <a:lnTo>
                    <a:pt x="159463" y="142815"/>
                  </a:lnTo>
                  <a:lnTo>
                    <a:pt x="150708" y="176337"/>
                  </a:lnTo>
                  <a:lnTo>
                    <a:pt x="145119" y="184634"/>
                  </a:lnTo>
                </a:path>
                <a:path w="678179" h="252729">
                  <a:moveTo>
                    <a:pt x="89916" y="196758"/>
                  </a:moveTo>
                  <a:lnTo>
                    <a:pt x="89916" y="198074"/>
                  </a:lnTo>
                  <a:lnTo>
                    <a:pt x="91252" y="198055"/>
                  </a:lnTo>
                  <a:lnTo>
                    <a:pt x="93919" y="196702"/>
                  </a:lnTo>
                  <a:lnTo>
                    <a:pt x="96586" y="195349"/>
                  </a:lnTo>
                  <a:lnTo>
                    <a:pt x="103569" y="193009"/>
                  </a:lnTo>
                  <a:lnTo>
                    <a:pt x="140736" y="183197"/>
                  </a:lnTo>
                  <a:lnTo>
                    <a:pt x="178141" y="176916"/>
                  </a:lnTo>
                  <a:lnTo>
                    <a:pt x="186024" y="175674"/>
                  </a:lnTo>
                  <a:lnTo>
                    <a:pt x="193058" y="174037"/>
                  </a:lnTo>
                  <a:lnTo>
                    <a:pt x="199244" y="172004"/>
                  </a:lnTo>
                  <a:lnTo>
                    <a:pt x="204583" y="169576"/>
                  </a:lnTo>
                </a:path>
                <a:path w="678179" h="252729">
                  <a:moveTo>
                    <a:pt x="276543" y="28023"/>
                  </a:moveTo>
                  <a:lnTo>
                    <a:pt x="257490" y="63498"/>
                  </a:lnTo>
                  <a:lnTo>
                    <a:pt x="247856" y="104469"/>
                  </a:lnTo>
                  <a:lnTo>
                    <a:pt x="242260" y="144304"/>
                  </a:lnTo>
                  <a:lnTo>
                    <a:pt x="241623" y="158372"/>
                  </a:lnTo>
                  <a:lnTo>
                    <a:pt x="241457" y="165232"/>
                  </a:lnTo>
                  <a:lnTo>
                    <a:pt x="244708" y="210198"/>
                  </a:lnTo>
                  <a:lnTo>
                    <a:pt x="246410" y="220080"/>
                  </a:lnTo>
                </a:path>
                <a:path w="678179" h="252729">
                  <a:moveTo>
                    <a:pt x="248107" y="178229"/>
                  </a:moveTo>
                  <a:lnTo>
                    <a:pt x="245855" y="173765"/>
                  </a:lnTo>
                  <a:lnTo>
                    <a:pt x="247483" y="170318"/>
                  </a:lnTo>
                  <a:lnTo>
                    <a:pt x="252990" y="167888"/>
                  </a:lnTo>
                  <a:lnTo>
                    <a:pt x="299415" y="161774"/>
                  </a:lnTo>
                  <a:lnTo>
                    <a:pt x="308949" y="162218"/>
                  </a:lnTo>
                </a:path>
                <a:path w="678179" h="252729">
                  <a:moveTo>
                    <a:pt x="334705" y="210821"/>
                  </a:moveTo>
                  <a:lnTo>
                    <a:pt x="339928" y="212066"/>
                  </a:lnTo>
                  <a:lnTo>
                    <a:pt x="345248" y="212796"/>
                  </a:lnTo>
                  <a:lnTo>
                    <a:pt x="350658" y="213014"/>
                  </a:lnTo>
                  <a:lnTo>
                    <a:pt x="356075" y="213232"/>
                  </a:lnTo>
                  <a:lnTo>
                    <a:pt x="362504" y="212798"/>
                  </a:lnTo>
                  <a:lnTo>
                    <a:pt x="369951" y="211711"/>
                  </a:lnTo>
                  <a:lnTo>
                    <a:pt x="377397" y="210624"/>
                  </a:lnTo>
                  <a:lnTo>
                    <a:pt x="385066" y="207958"/>
                  </a:lnTo>
                  <a:lnTo>
                    <a:pt x="392956" y="203713"/>
                  </a:lnTo>
                  <a:lnTo>
                    <a:pt x="400853" y="199469"/>
                  </a:lnTo>
                  <a:lnTo>
                    <a:pt x="407905" y="194851"/>
                  </a:lnTo>
                  <a:lnTo>
                    <a:pt x="414119" y="189860"/>
                  </a:lnTo>
                  <a:lnTo>
                    <a:pt x="420340" y="184869"/>
                  </a:lnTo>
                  <a:lnTo>
                    <a:pt x="443438" y="145167"/>
                  </a:lnTo>
                  <a:lnTo>
                    <a:pt x="451621" y="106566"/>
                  </a:lnTo>
                  <a:lnTo>
                    <a:pt x="456360" y="65709"/>
                  </a:lnTo>
                  <a:lnTo>
                    <a:pt x="458945" y="17490"/>
                  </a:lnTo>
                  <a:lnTo>
                    <a:pt x="458682" y="9105"/>
                  </a:lnTo>
                  <a:lnTo>
                    <a:pt x="457823" y="5478"/>
                  </a:lnTo>
                  <a:lnTo>
                    <a:pt x="456964" y="1851"/>
                  </a:lnTo>
                  <a:lnTo>
                    <a:pt x="455544" y="30"/>
                  </a:lnTo>
                  <a:lnTo>
                    <a:pt x="453563" y="15"/>
                  </a:lnTo>
                  <a:lnTo>
                    <a:pt x="451582" y="0"/>
                  </a:lnTo>
                  <a:lnTo>
                    <a:pt x="448596" y="4384"/>
                  </a:lnTo>
                  <a:lnTo>
                    <a:pt x="433113" y="51261"/>
                  </a:lnTo>
                  <a:lnTo>
                    <a:pt x="426539" y="97930"/>
                  </a:lnTo>
                  <a:lnTo>
                    <a:pt x="425355" y="127017"/>
                  </a:lnTo>
                  <a:lnTo>
                    <a:pt x="425677" y="131344"/>
                  </a:lnTo>
                  <a:lnTo>
                    <a:pt x="437356" y="168291"/>
                  </a:lnTo>
                  <a:lnTo>
                    <a:pt x="461917" y="204080"/>
                  </a:lnTo>
                  <a:lnTo>
                    <a:pt x="466816" y="206492"/>
                  </a:lnTo>
                  <a:lnTo>
                    <a:pt x="473088" y="205538"/>
                  </a:lnTo>
                  <a:lnTo>
                    <a:pt x="480733" y="201218"/>
                  </a:lnTo>
                  <a:lnTo>
                    <a:pt x="489751" y="193532"/>
                  </a:lnTo>
                </a:path>
                <a:path w="678179" h="252729">
                  <a:moveTo>
                    <a:pt x="551916" y="94951"/>
                  </a:moveTo>
                  <a:lnTo>
                    <a:pt x="530781" y="120034"/>
                  </a:lnTo>
                  <a:lnTo>
                    <a:pt x="530116" y="121695"/>
                  </a:lnTo>
                  <a:lnTo>
                    <a:pt x="529707" y="125355"/>
                  </a:lnTo>
                  <a:lnTo>
                    <a:pt x="529555" y="131014"/>
                  </a:lnTo>
                  <a:lnTo>
                    <a:pt x="529396" y="136673"/>
                  </a:lnTo>
                  <a:lnTo>
                    <a:pt x="531418" y="141813"/>
                  </a:lnTo>
                  <a:lnTo>
                    <a:pt x="535616" y="146432"/>
                  </a:lnTo>
                  <a:lnTo>
                    <a:pt x="539814" y="151051"/>
                  </a:lnTo>
                  <a:lnTo>
                    <a:pt x="544968" y="154452"/>
                  </a:lnTo>
                  <a:lnTo>
                    <a:pt x="551078" y="156635"/>
                  </a:lnTo>
                  <a:lnTo>
                    <a:pt x="557195" y="158817"/>
                  </a:lnTo>
                  <a:lnTo>
                    <a:pt x="563263" y="159505"/>
                  </a:lnTo>
                  <a:lnTo>
                    <a:pt x="569304" y="158697"/>
                  </a:lnTo>
                  <a:lnTo>
                    <a:pt x="575344" y="157889"/>
                  </a:lnTo>
                  <a:lnTo>
                    <a:pt x="580651" y="155121"/>
                  </a:lnTo>
                  <a:lnTo>
                    <a:pt x="585223" y="150391"/>
                  </a:lnTo>
                  <a:lnTo>
                    <a:pt x="589795" y="145661"/>
                  </a:lnTo>
                  <a:lnTo>
                    <a:pt x="592655" y="139180"/>
                  </a:lnTo>
                  <a:lnTo>
                    <a:pt x="593798" y="130948"/>
                  </a:lnTo>
                  <a:lnTo>
                    <a:pt x="594935" y="122715"/>
                  </a:lnTo>
                  <a:lnTo>
                    <a:pt x="594367" y="115350"/>
                  </a:lnTo>
                  <a:lnTo>
                    <a:pt x="592074" y="108852"/>
                  </a:lnTo>
                  <a:lnTo>
                    <a:pt x="589781" y="102354"/>
                  </a:lnTo>
                  <a:lnTo>
                    <a:pt x="586629" y="97878"/>
                  </a:lnTo>
                  <a:lnTo>
                    <a:pt x="582604" y="95425"/>
                  </a:lnTo>
                  <a:lnTo>
                    <a:pt x="578579" y="92972"/>
                  </a:lnTo>
                  <a:lnTo>
                    <a:pt x="573474" y="91424"/>
                  </a:lnTo>
                  <a:lnTo>
                    <a:pt x="567281" y="90780"/>
                  </a:lnTo>
                  <a:lnTo>
                    <a:pt x="561088" y="90136"/>
                  </a:lnTo>
                  <a:lnTo>
                    <a:pt x="557125" y="89807"/>
                  </a:lnTo>
                  <a:lnTo>
                    <a:pt x="555394" y="89794"/>
                  </a:lnTo>
                  <a:lnTo>
                    <a:pt x="553655" y="89780"/>
                  </a:lnTo>
                  <a:lnTo>
                    <a:pt x="550773" y="90418"/>
                  </a:lnTo>
                  <a:lnTo>
                    <a:pt x="546742" y="91708"/>
                  </a:lnTo>
                  <a:lnTo>
                    <a:pt x="541110" y="93506"/>
                  </a:lnTo>
                  <a:lnTo>
                    <a:pt x="540140" y="97245"/>
                  </a:lnTo>
                  <a:lnTo>
                    <a:pt x="543818" y="102927"/>
                  </a:lnTo>
                </a:path>
                <a:path w="678179" h="252729">
                  <a:moveTo>
                    <a:pt x="672659" y="40411"/>
                  </a:moveTo>
                  <a:lnTo>
                    <a:pt x="672478" y="43853"/>
                  </a:lnTo>
                  <a:lnTo>
                    <a:pt x="671308" y="50830"/>
                  </a:lnTo>
                  <a:lnTo>
                    <a:pt x="669133" y="61342"/>
                  </a:lnTo>
                  <a:lnTo>
                    <a:pt x="667480" y="69775"/>
                  </a:lnTo>
                  <a:lnTo>
                    <a:pt x="660560" y="113718"/>
                  </a:lnTo>
                  <a:lnTo>
                    <a:pt x="657578" y="157370"/>
                  </a:lnTo>
                  <a:lnTo>
                    <a:pt x="657734" y="167223"/>
                  </a:lnTo>
                  <a:lnTo>
                    <a:pt x="665330" y="211634"/>
                  </a:lnTo>
                  <a:lnTo>
                    <a:pt x="670740" y="224257"/>
                  </a:lnTo>
                  <a:lnTo>
                    <a:pt x="677688" y="236665"/>
                  </a:lnTo>
                </a:path>
              </a:pathLst>
            </a:custGeom>
            <a:ln w="36000">
              <a:solidFill>
                <a:srgbClr val="515E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8" name="object 68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9568051" y="3296277"/>
              <a:ext cx="323571" cy="286501"/>
            </a:xfrm>
            <a:prstGeom prst="rect">
              <a:avLst/>
            </a:prstGeom>
          </p:spPr>
        </p:pic>
        <p:pic>
          <p:nvPicPr>
            <p:cNvPr id="69" name="object 69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9930202" y="3314311"/>
              <a:ext cx="495693" cy="275582"/>
            </a:xfrm>
            <a:prstGeom prst="rect">
              <a:avLst/>
            </a:prstGeom>
          </p:spPr>
        </p:pic>
        <p:pic>
          <p:nvPicPr>
            <p:cNvPr id="70" name="object 70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7865251" y="3256680"/>
              <a:ext cx="1666126" cy="1183727"/>
            </a:xfrm>
            <a:prstGeom prst="rect">
              <a:avLst/>
            </a:prstGeom>
          </p:spPr>
        </p:pic>
        <p:pic>
          <p:nvPicPr>
            <p:cNvPr id="71" name="object 71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9299114" y="3785473"/>
              <a:ext cx="291490" cy="245630"/>
            </a:xfrm>
            <a:prstGeom prst="rect">
              <a:avLst/>
            </a:prstGeom>
          </p:spPr>
        </p:pic>
        <p:sp>
          <p:nvSpPr>
            <p:cNvPr id="72" name="object 72"/>
            <p:cNvSpPr/>
            <p:nvPr/>
          </p:nvSpPr>
          <p:spPr>
            <a:xfrm>
              <a:off x="9651410" y="3949713"/>
              <a:ext cx="17780" cy="60960"/>
            </a:xfrm>
            <a:custGeom>
              <a:avLst/>
              <a:gdLst/>
              <a:ahLst/>
              <a:cxnLst/>
              <a:rect l="l" t="t" r="r" b="b"/>
              <a:pathLst>
                <a:path w="17779" h="60960">
                  <a:moveTo>
                    <a:pt x="17740" y="0"/>
                  </a:moveTo>
                  <a:lnTo>
                    <a:pt x="10572" y="11632"/>
                  </a:lnTo>
                  <a:lnTo>
                    <a:pt x="5225" y="25612"/>
                  </a:lnTo>
                  <a:lnTo>
                    <a:pt x="1701" y="41941"/>
                  </a:lnTo>
                  <a:lnTo>
                    <a:pt x="0" y="60619"/>
                  </a:lnTo>
                </a:path>
              </a:pathLst>
            </a:custGeom>
            <a:ln w="36000">
              <a:solidFill>
                <a:srgbClr val="515E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3" name="object 73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9722973" y="3791014"/>
              <a:ext cx="238951" cy="252954"/>
            </a:xfrm>
            <a:prstGeom prst="rect">
              <a:avLst/>
            </a:prstGeom>
          </p:spPr>
        </p:pic>
        <p:pic>
          <p:nvPicPr>
            <p:cNvPr id="74" name="object 74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9999248" y="3830725"/>
              <a:ext cx="176912" cy="224827"/>
            </a:xfrm>
            <a:prstGeom prst="rect">
              <a:avLst/>
            </a:prstGeom>
          </p:spPr>
        </p:pic>
      </p:grpSp>
      <p:pic>
        <p:nvPicPr>
          <p:cNvPr id="75" name="object 75"/>
          <p:cNvPicPr/>
          <p:nvPr/>
        </p:nvPicPr>
        <p:blipFill>
          <a:blip r:embed="rId35" cstate="print"/>
          <a:stretch>
            <a:fillRect/>
          </a:stretch>
        </p:blipFill>
        <p:spPr>
          <a:xfrm>
            <a:off x="8720326" y="4515951"/>
            <a:ext cx="180786" cy="222459"/>
          </a:xfrm>
          <a:prstGeom prst="rect">
            <a:avLst/>
          </a:prstGeom>
        </p:spPr>
      </p:pic>
      <p:grpSp>
        <p:nvGrpSpPr>
          <p:cNvPr id="76" name="object 76"/>
          <p:cNvGrpSpPr/>
          <p:nvPr/>
        </p:nvGrpSpPr>
        <p:grpSpPr>
          <a:xfrm>
            <a:off x="7975505" y="4755107"/>
            <a:ext cx="330200" cy="182880"/>
            <a:chOff x="7975505" y="4755107"/>
            <a:chExt cx="330200" cy="182880"/>
          </a:xfrm>
        </p:grpSpPr>
        <p:pic>
          <p:nvPicPr>
            <p:cNvPr id="77" name="object 77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7975505" y="4755107"/>
              <a:ext cx="256529" cy="180230"/>
            </a:xfrm>
            <a:prstGeom prst="rect">
              <a:avLst/>
            </a:prstGeom>
          </p:spPr>
        </p:pic>
        <p:sp>
          <p:nvSpPr>
            <p:cNvPr id="78" name="object 78"/>
            <p:cNvSpPr/>
            <p:nvPr/>
          </p:nvSpPr>
          <p:spPr>
            <a:xfrm>
              <a:off x="8279392" y="4787740"/>
              <a:ext cx="8255" cy="132080"/>
            </a:xfrm>
            <a:custGeom>
              <a:avLst/>
              <a:gdLst/>
              <a:ahLst/>
              <a:cxnLst/>
              <a:rect l="l" t="t" r="r" b="b"/>
              <a:pathLst>
                <a:path w="8254" h="132079">
                  <a:moveTo>
                    <a:pt x="5689" y="0"/>
                  </a:moveTo>
                  <a:lnTo>
                    <a:pt x="7282" y="1918"/>
                  </a:lnTo>
                  <a:lnTo>
                    <a:pt x="7926" y="5160"/>
                  </a:lnTo>
                  <a:lnTo>
                    <a:pt x="7628" y="9723"/>
                  </a:lnTo>
                  <a:lnTo>
                    <a:pt x="7277" y="13906"/>
                  </a:lnTo>
                  <a:lnTo>
                    <a:pt x="6671" y="19612"/>
                  </a:lnTo>
                  <a:lnTo>
                    <a:pt x="5809" y="26841"/>
                  </a:lnTo>
                  <a:lnTo>
                    <a:pt x="4691" y="35592"/>
                  </a:lnTo>
                  <a:lnTo>
                    <a:pt x="3526" y="44969"/>
                  </a:lnTo>
                  <a:lnTo>
                    <a:pt x="331" y="84572"/>
                  </a:lnTo>
                  <a:lnTo>
                    <a:pt x="0" y="98964"/>
                  </a:lnTo>
                  <a:lnTo>
                    <a:pt x="24" y="114658"/>
                  </a:lnTo>
                  <a:lnTo>
                    <a:pt x="403" y="131654"/>
                  </a:lnTo>
                </a:path>
              </a:pathLst>
            </a:custGeom>
            <a:ln w="36000">
              <a:solidFill>
                <a:srgbClr val="515E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9" name="object 79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8423208" y="4784897"/>
            <a:ext cx="419736" cy="202927"/>
          </a:xfrm>
          <a:prstGeom prst="rect">
            <a:avLst/>
          </a:prstGeom>
        </p:spPr>
      </p:pic>
      <p:pic>
        <p:nvPicPr>
          <p:cNvPr id="80" name="object 80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9665732" y="4833137"/>
            <a:ext cx="295966" cy="239119"/>
          </a:xfrm>
          <a:prstGeom prst="rect">
            <a:avLst/>
          </a:prstGeom>
        </p:spPr>
      </p:pic>
      <p:grpSp>
        <p:nvGrpSpPr>
          <p:cNvPr id="81" name="object 81"/>
          <p:cNvGrpSpPr/>
          <p:nvPr/>
        </p:nvGrpSpPr>
        <p:grpSpPr>
          <a:xfrm>
            <a:off x="8144538" y="4789588"/>
            <a:ext cx="1628775" cy="672465"/>
            <a:chOff x="8144538" y="4789588"/>
            <a:chExt cx="1628775" cy="672465"/>
          </a:xfrm>
        </p:grpSpPr>
        <p:sp>
          <p:nvSpPr>
            <p:cNvPr id="82" name="object 82"/>
            <p:cNvSpPr/>
            <p:nvPr/>
          </p:nvSpPr>
          <p:spPr>
            <a:xfrm>
              <a:off x="9027879" y="4807588"/>
              <a:ext cx="570230" cy="235585"/>
            </a:xfrm>
            <a:custGeom>
              <a:avLst/>
              <a:gdLst/>
              <a:ahLst/>
              <a:cxnLst/>
              <a:rect l="l" t="t" r="r" b="b"/>
              <a:pathLst>
                <a:path w="570229" h="235585">
                  <a:moveTo>
                    <a:pt x="5978" y="41588"/>
                  </a:moveTo>
                  <a:lnTo>
                    <a:pt x="0" y="75710"/>
                  </a:lnTo>
                  <a:lnTo>
                    <a:pt x="484" y="84643"/>
                  </a:lnTo>
                  <a:lnTo>
                    <a:pt x="2000" y="94616"/>
                  </a:lnTo>
                  <a:lnTo>
                    <a:pt x="4547" y="105630"/>
                  </a:lnTo>
                  <a:lnTo>
                    <a:pt x="8125" y="117686"/>
                  </a:lnTo>
                </a:path>
                <a:path w="570229" h="235585">
                  <a:moveTo>
                    <a:pt x="3913" y="49584"/>
                  </a:moveTo>
                  <a:lnTo>
                    <a:pt x="42256" y="29787"/>
                  </a:lnTo>
                  <a:lnTo>
                    <a:pt x="50917" y="29308"/>
                  </a:lnTo>
                  <a:lnTo>
                    <a:pt x="58873" y="29495"/>
                  </a:lnTo>
                  <a:lnTo>
                    <a:pt x="89680" y="40591"/>
                  </a:lnTo>
                  <a:lnTo>
                    <a:pt x="92756" y="43932"/>
                  </a:lnTo>
                  <a:lnTo>
                    <a:pt x="94488" y="46416"/>
                  </a:lnTo>
                  <a:lnTo>
                    <a:pt x="94882" y="48040"/>
                  </a:lnTo>
                  <a:lnTo>
                    <a:pt x="95284" y="49665"/>
                  </a:lnTo>
                  <a:lnTo>
                    <a:pt x="89174" y="66611"/>
                  </a:lnTo>
                  <a:lnTo>
                    <a:pt x="87671" y="68604"/>
                  </a:lnTo>
                  <a:lnTo>
                    <a:pt x="52467" y="95130"/>
                  </a:lnTo>
                  <a:lnTo>
                    <a:pt x="44791" y="99707"/>
                  </a:lnTo>
                  <a:lnTo>
                    <a:pt x="38855" y="103299"/>
                  </a:lnTo>
                  <a:lnTo>
                    <a:pt x="34650" y="105907"/>
                  </a:lnTo>
                  <a:lnTo>
                    <a:pt x="30438" y="108516"/>
                  </a:lnTo>
                  <a:lnTo>
                    <a:pt x="27951" y="110472"/>
                  </a:lnTo>
                  <a:lnTo>
                    <a:pt x="27175" y="111775"/>
                  </a:lnTo>
                  <a:lnTo>
                    <a:pt x="26399" y="113078"/>
                  </a:lnTo>
                  <a:lnTo>
                    <a:pt x="28256" y="114176"/>
                  </a:lnTo>
                  <a:lnTo>
                    <a:pt x="32745" y="115066"/>
                  </a:lnTo>
                  <a:lnTo>
                    <a:pt x="37234" y="115958"/>
                  </a:lnTo>
                  <a:lnTo>
                    <a:pt x="43413" y="116407"/>
                  </a:lnTo>
                  <a:lnTo>
                    <a:pt x="51268" y="116413"/>
                  </a:lnTo>
                  <a:lnTo>
                    <a:pt x="59131" y="116420"/>
                  </a:lnTo>
                  <a:lnTo>
                    <a:pt x="65913" y="115737"/>
                  </a:lnTo>
                  <a:lnTo>
                    <a:pt x="102220" y="102875"/>
                  </a:lnTo>
                  <a:lnTo>
                    <a:pt x="107718" y="99261"/>
                  </a:lnTo>
                  <a:lnTo>
                    <a:pt x="112623" y="95236"/>
                  </a:lnTo>
                </a:path>
                <a:path w="570229" h="235585">
                  <a:moveTo>
                    <a:pt x="174068" y="7396"/>
                  </a:moveTo>
                  <a:lnTo>
                    <a:pt x="173359" y="11753"/>
                  </a:lnTo>
                  <a:lnTo>
                    <a:pt x="172292" y="17393"/>
                  </a:lnTo>
                  <a:lnTo>
                    <a:pt x="170868" y="24318"/>
                  </a:lnTo>
                  <a:lnTo>
                    <a:pt x="169087" y="32527"/>
                  </a:lnTo>
                  <a:lnTo>
                    <a:pt x="167206" y="41367"/>
                  </a:lnTo>
                  <a:lnTo>
                    <a:pt x="160404" y="85213"/>
                  </a:lnTo>
                  <a:lnTo>
                    <a:pt x="158714" y="125686"/>
                  </a:lnTo>
                  <a:lnTo>
                    <a:pt x="158849" y="132209"/>
                  </a:lnTo>
                  <a:lnTo>
                    <a:pt x="159543" y="141382"/>
                  </a:lnTo>
                  <a:lnTo>
                    <a:pt x="160990" y="150231"/>
                  </a:lnTo>
                  <a:lnTo>
                    <a:pt x="163193" y="158755"/>
                  </a:lnTo>
                  <a:lnTo>
                    <a:pt x="166150" y="166954"/>
                  </a:lnTo>
                </a:path>
                <a:path w="570229" h="235585">
                  <a:moveTo>
                    <a:pt x="249194" y="10185"/>
                  </a:moveTo>
                  <a:lnTo>
                    <a:pt x="246867" y="9687"/>
                  </a:lnTo>
                  <a:lnTo>
                    <a:pt x="245010" y="10681"/>
                  </a:lnTo>
                  <a:lnTo>
                    <a:pt x="243625" y="13170"/>
                  </a:lnTo>
                  <a:lnTo>
                    <a:pt x="242662" y="14894"/>
                  </a:lnTo>
                  <a:lnTo>
                    <a:pt x="229693" y="69002"/>
                  </a:lnTo>
                  <a:lnTo>
                    <a:pt x="224935" y="93862"/>
                  </a:lnTo>
                </a:path>
                <a:path w="570229" h="235585">
                  <a:moveTo>
                    <a:pt x="307841" y="10872"/>
                  </a:moveTo>
                  <a:lnTo>
                    <a:pt x="308134" y="18500"/>
                  </a:lnTo>
                  <a:lnTo>
                    <a:pt x="308392" y="26851"/>
                  </a:lnTo>
                  <a:lnTo>
                    <a:pt x="308615" y="35927"/>
                  </a:lnTo>
                  <a:lnTo>
                    <a:pt x="308804" y="45726"/>
                  </a:lnTo>
                  <a:lnTo>
                    <a:pt x="308659" y="52313"/>
                  </a:lnTo>
                  <a:lnTo>
                    <a:pt x="296937" y="91809"/>
                  </a:lnTo>
                  <a:lnTo>
                    <a:pt x="272643" y="112354"/>
                  </a:lnTo>
                  <a:lnTo>
                    <a:pt x="267538" y="112273"/>
                  </a:lnTo>
                  <a:lnTo>
                    <a:pt x="242059" y="95850"/>
                  </a:lnTo>
                  <a:lnTo>
                    <a:pt x="239268" y="92213"/>
                  </a:lnTo>
                  <a:lnTo>
                    <a:pt x="237480" y="89219"/>
                  </a:lnTo>
                  <a:lnTo>
                    <a:pt x="236691" y="86870"/>
                  </a:lnTo>
                  <a:lnTo>
                    <a:pt x="235901" y="84521"/>
                  </a:lnTo>
                  <a:lnTo>
                    <a:pt x="277825" y="67716"/>
                  </a:lnTo>
                  <a:lnTo>
                    <a:pt x="306947" y="65119"/>
                  </a:lnTo>
                  <a:lnTo>
                    <a:pt x="309801" y="68007"/>
                  </a:lnTo>
                  <a:lnTo>
                    <a:pt x="307293" y="74101"/>
                  </a:lnTo>
                </a:path>
                <a:path w="570229" h="235585">
                  <a:moveTo>
                    <a:pt x="185540" y="144551"/>
                  </a:moveTo>
                  <a:lnTo>
                    <a:pt x="187846" y="145113"/>
                  </a:lnTo>
                  <a:lnTo>
                    <a:pt x="191636" y="144891"/>
                  </a:lnTo>
                  <a:lnTo>
                    <a:pt x="196921" y="143882"/>
                  </a:lnTo>
                  <a:lnTo>
                    <a:pt x="201641" y="143026"/>
                  </a:lnTo>
                  <a:lnTo>
                    <a:pt x="243003" y="136607"/>
                  </a:lnTo>
                  <a:lnTo>
                    <a:pt x="285237" y="133484"/>
                  </a:lnTo>
                  <a:lnTo>
                    <a:pt x="295503" y="133383"/>
                  </a:lnTo>
                  <a:lnTo>
                    <a:pt x="302382" y="134197"/>
                  </a:lnTo>
                  <a:lnTo>
                    <a:pt x="312607" y="144780"/>
                  </a:lnTo>
                  <a:lnTo>
                    <a:pt x="311955" y="147746"/>
                  </a:lnTo>
                  <a:lnTo>
                    <a:pt x="283681" y="175415"/>
                  </a:lnTo>
                  <a:lnTo>
                    <a:pt x="274555" y="180570"/>
                  </a:lnTo>
                </a:path>
                <a:path w="570229" h="235585">
                  <a:moveTo>
                    <a:pt x="226681" y="165745"/>
                  </a:moveTo>
                  <a:lnTo>
                    <a:pt x="222268" y="168991"/>
                  </a:lnTo>
                  <a:lnTo>
                    <a:pt x="219421" y="175061"/>
                  </a:lnTo>
                  <a:lnTo>
                    <a:pt x="218132" y="183956"/>
                  </a:lnTo>
                  <a:lnTo>
                    <a:pt x="217280" y="189837"/>
                  </a:lnTo>
                  <a:lnTo>
                    <a:pt x="245932" y="222104"/>
                  </a:lnTo>
                  <a:lnTo>
                    <a:pt x="285639" y="235046"/>
                  </a:lnTo>
                  <a:lnTo>
                    <a:pt x="289061" y="235300"/>
                  </a:lnTo>
                  <a:lnTo>
                    <a:pt x="292476" y="235555"/>
                  </a:lnTo>
                  <a:lnTo>
                    <a:pt x="298655" y="235223"/>
                  </a:lnTo>
                  <a:lnTo>
                    <a:pt x="307598" y="234306"/>
                  </a:lnTo>
                  <a:lnTo>
                    <a:pt x="316548" y="233388"/>
                  </a:lnTo>
                  <a:lnTo>
                    <a:pt x="346494" y="220597"/>
                  </a:lnTo>
                  <a:lnTo>
                    <a:pt x="351095" y="216042"/>
                  </a:lnTo>
                </a:path>
                <a:path w="570229" h="235585">
                  <a:moveTo>
                    <a:pt x="416280" y="21789"/>
                  </a:moveTo>
                  <a:lnTo>
                    <a:pt x="414493" y="21789"/>
                  </a:lnTo>
                  <a:lnTo>
                    <a:pt x="413731" y="24997"/>
                  </a:lnTo>
                  <a:lnTo>
                    <a:pt x="414001" y="31413"/>
                  </a:lnTo>
                  <a:lnTo>
                    <a:pt x="413998" y="38452"/>
                  </a:lnTo>
                  <a:lnTo>
                    <a:pt x="413376" y="45022"/>
                  </a:lnTo>
                  <a:lnTo>
                    <a:pt x="412133" y="51125"/>
                  </a:lnTo>
                  <a:lnTo>
                    <a:pt x="410267" y="56760"/>
                  </a:lnTo>
                </a:path>
                <a:path w="570229" h="235585">
                  <a:moveTo>
                    <a:pt x="367090" y="50191"/>
                  </a:moveTo>
                  <a:lnTo>
                    <a:pt x="365212" y="52052"/>
                  </a:lnTo>
                  <a:lnTo>
                    <a:pt x="371024" y="53042"/>
                  </a:lnTo>
                  <a:lnTo>
                    <a:pt x="384526" y="53157"/>
                  </a:lnTo>
                  <a:lnTo>
                    <a:pt x="394367" y="53193"/>
                  </a:lnTo>
                  <a:lnTo>
                    <a:pt x="403629" y="53127"/>
                  </a:lnTo>
                  <a:lnTo>
                    <a:pt x="442417" y="50778"/>
                  </a:lnTo>
                  <a:lnTo>
                    <a:pt x="451976" y="49129"/>
                  </a:lnTo>
                  <a:lnTo>
                    <a:pt x="460573" y="47018"/>
                  </a:lnTo>
                </a:path>
                <a:path w="570229" h="235585">
                  <a:moveTo>
                    <a:pt x="395394" y="91189"/>
                  </a:moveTo>
                  <a:lnTo>
                    <a:pt x="387061" y="97518"/>
                  </a:lnTo>
                  <a:lnTo>
                    <a:pt x="381852" y="104060"/>
                  </a:lnTo>
                  <a:lnTo>
                    <a:pt x="379773" y="110817"/>
                  </a:lnTo>
                  <a:lnTo>
                    <a:pt x="378353" y="115440"/>
                  </a:lnTo>
                  <a:lnTo>
                    <a:pt x="378783" y="120092"/>
                  </a:lnTo>
                  <a:lnTo>
                    <a:pt x="412065" y="140010"/>
                  </a:lnTo>
                  <a:lnTo>
                    <a:pt x="427225" y="141164"/>
                  </a:lnTo>
                  <a:lnTo>
                    <a:pt x="434682" y="140813"/>
                  </a:lnTo>
                  <a:lnTo>
                    <a:pt x="466288" y="115165"/>
                  </a:lnTo>
                  <a:lnTo>
                    <a:pt x="465249" y="111367"/>
                  </a:lnTo>
                  <a:lnTo>
                    <a:pt x="464210" y="107568"/>
                  </a:lnTo>
                  <a:lnTo>
                    <a:pt x="463164" y="104917"/>
                  </a:lnTo>
                  <a:lnTo>
                    <a:pt x="462111" y="103412"/>
                  </a:lnTo>
                  <a:lnTo>
                    <a:pt x="461058" y="101907"/>
                  </a:lnTo>
                  <a:lnTo>
                    <a:pt x="429885" y="90550"/>
                  </a:lnTo>
                  <a:lnTo>
                    <a:pt x="421185" y="89803"/>
                  </a:lnTo>
                  <a:lnTo>
                    <a:pt x="413544" y="89431"/>
                  </a:lnTo>
                  <a:lnTo>
                    <a:pt x="406977" y="89431"/>
                  </a:lnTo>
                  <a:lnTo>
                    <a:pt x="400410" y="89432"/>
                  </a:lnTo>
                  <a:lnTo>
                    <a:pt x="395256" y="89783"/>
                  </a:lnTo>
                  <a:lnTo>
                    <a:pt x="391515" y="90486"/>
                  </a:lnTo>
                  <a:lnTo>
                    <a:pt x="387781" y="91188"/>
                  </a:lnTo>
                  <a:lnTo>
                    <a:pt x="386285" y="91614"/>
                  </a:lnTo>
                  <a:lnTo>
                    <a:pt x="387033" y="91764"/>
                  </a:lnTo>
                  <a:lnTo>
                    <a:pt x="388100" y="91979"/>
                  </a:lnTo>
                  <a:lnTo>
                    <a:pt x="391453" y="92655"/>
                  </a:lnTo>
                  <a:lnTo>
                    <a:pt x="397105" y="93791"/>
                  </a:lnTo>
                </a:path>
                <a:path w="570229" h="235585">
                  <a:moveTo>
                    <a:pt x="510131" y="0"/>
                  </a:moveTo>
                  <a:lnTo>
                    <a:pt x="503720" y="38010"/>
                  </a:lnTo>
                  <a:lnTo>
                    <a:pt x="500779" y="83856"/>
                  </a:lnTo>
                  <a:lnTo>
                    <a:pt x="501056" y="91128"/>
                  </a:lnTo>
                  <a:lnTo>
                    <a:pt x="501707" y="97561"/>
                  </a:lnTo>
                  <a:lnTo>
                    <a:pt x="502358" y="103995"/>
                  </a:lnTo>
                  <a:lnTo>
                    <a:pt x="502781" y="107650"/>
                  </a:lnTo>
                  <a:lnTo>
                    <a:pt x="502982" y="108528"/>
                  </a:lnTo>
                  <a:lnTo>
                    <a:pt x="503183" y="109407"/>
                  </a:lnTo>
                  <a:lnTo>
                    <a:pt x="503294" y="109885"/>
                  </a:lnTo>
                  <a:lnTo>
                    <a:pt x="503245" y="109543"/>
                  </a:lnTo>
                  <a:lnTo>
                    <a:pt x="503183" y="109184"/>
                  </a:lnTo>
                  <a:lnTo>
                    <a:pt x="502802" y="107012"/>
                  </a:lnTo>
                  <a:lnTo>
                    <a:pt x="502109" y="103029"/>
                  </a:lnTo>
                  <a:lnTo>
                    <a:pt x="501416" y="99046"/>
                  </a:lnTo>
                  <a:lnTo>
                    <a:pt x="502788" y="96303"/>
                  </a:lnTo>
                  <a:lnTo>
                    <a:pt x="506231" y="94802"/>
                  </a:lnTo>
                  <a:lnTo>
                    <a:pt x="509667" y="93300"/>
                  </a:lnTo>
                  <a:lnTo>
                    <a:pt x="534453" y="87900"/>
                  </a:lnTo>
                  <a:lnTo>
                    <a:pt x="539897" y="87379"/>
                  </a:lnTo>
                  <a:lnTo>
                    <a:pt x="541006" y="89314"/>
                  </a:lnTo>
                  <a:lnTo>
                    <a:pt x="537771" y="93704"/>
                  </a:lnTo>
                </a:path>
                <a:path w="570229" h="235585">
                  <a:moveTo>
                    <a:pt x="440401" y="150838"/>
                  </a:moveTo>
                  <a:lnTo>
                    <a:pt x="438288" y="154052"/>
                  </a:lnTo>
                  <a:lnTo>
                    <a:pt x="440810" y="155150"/>
                  </a:lnTo>
                  <a:lnTo>
                    <a:pt x="447959" y="154135"/>
                  </a:lnTo>
                  <a:lnTo>
                    <a:pt x="455108" y="153119"/>
                  </a:lnTo>
                  <a:lnTo>
                    <a:pt x="463351" y="152519"/>
                  </a:lnTo>
                  <a:lnTo>
                    <a:pt x="472689" y="152334"/>
                  </a:lnTo>
                  <a:lnTo>
                    <a:pt x="482034" y="152149"/>
                  </a:lnTo>
                  <a:lnTo>
                    <a:pt x="489065" y="152909"/>
                  </a:lnTo>
                  <a:lnTo>
                    <a:pt x="493796" y="154611"/>
                  </a:lnTo>
                  <a:lnTo>
                    <a:pt x="498521" y="156313"/>
                  </a:lnTo>
                  <a:lnTo>
                    <a:pt x="500516" y="158804"/>
                  </a:lnTo>
                  <a:lnTo>
                    <a:pt x="499775" y="162085"/>
                  </a:lnTo>
                  <a:lnTo>
                    <a:pt x="499033" y="165366"/>
                  </a:lnTo>
                  <a:lnTo>
                    <a:pt x="494759" y="170079"/>
                  </a:lnTo>
                  <a:lnTo>
                    <a:pt x="486952" y="176226"/>
                  </a:lnTo>
                  <a:lnTo>
                    <a:pt x="479152" y="182372"/>
                  </a:lnTo>
                  <a:lnTo>
                    <a:pt x="473548" y="186972"/>
                  </a:lnTo>
                  <a:lnTo>
                    <a:pt x="470154" y="190024"/>
                  </a:lnTo>
                  <a:lnTo>
                    <a:pt x="466759" y="193076"/>
                  </a:lnTo>
                  <a:lnTo>
                    <a:pt x="464466" y="195912"/>
                  </a:lnTo>
                  <a:lnTo>
                    <a:pt x="463261" y="198534"/>
                  </a:lnTo>
                  <a:lnTo>
                    <a:pt x="462063" y="201155"/>
                  </a:lnTo>
                  <a:lnTo>
                    <a:pt x="462312" y="203292"/>
                  </a:lnTo>
                  <a:lnTo>
                    <a:pt x="494971" y="209264"/>
                  </a:lnTo>
                  <a:lnTo>
                    <a:pt x="502338" y="209049"/>
                  </a:lnTo>
                  <a:lnTo>
                    <a:pt x="541523" y="203934"/>
                  </a:lnTo>
                  <a:lnTo>
                    <a:pt x="560749" y="198258"/>
                  </a:lnTo>
                  <a:lnTo>
                    <a:pt x="569858" y="194643"/>
                  </a:lnTo>
                </a:path>
              </a:pathLst>
            </a:custGeom>
            <a:ln w="36000">
              <a:solidFill>
                <a:srgbClr val="515E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3" name="object 83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8144538" y="5101661"/>
              <a:ext cx="903239" cy="353571"/>
            </a:xfrm>
            <a:prstGeom prst="rect">
              <a:avLst/>
            </a:prstGeom>
          </p:spPr>
        </p:pic>
        <p:sp>
          <p:nvSpPr>
            <p:cNvPr id="84" name="object 84"/>
            <p:cNvSpPr/>
            <p:nvPr/>
          </p:nvSpPr>
          <p:spPr>
            <a:xfrm>
              <a:off x="9166709" y="5178801"/>
              <a:ext cx="588645" cy="265430"/>
            </a:xfrm>
            <a:custGeom>
              <a:avLst/>
              <a:gdLst/>
              <a:ahLst/>
              <a:cxnLst/>
              <a:rect l="l" t="t" r="r" b="b"/>
              <a:pathLst>
                <a:path w="588645" h="265429">
                  <a:moveTo>
                    <a:pt x="36388" y="23781"/>
                  </a:moveTo>
                  <a:lnTo>
                    <a:pt x="27528" y="61134"/>
                  </a:lnTo>
                  <a:lnTo>
                    <a:pt x="20144" y="97598"/>
                  </a:lnTo>
                  <a:lnTo>
                    <a:pt x="19431" y="102720"/>
                  </a:lnTo>
                  <a:lnTo>
                    <a:pt x="18946" y="109629"/>
                  </a:lnTo>
                  <a:lnTo>
                    <a:pt x="18682" y="118324"/>
                  </a:lnTo>
                  <a:lnTo>
                    <a:pt x="18419" y="127019"/>
                  </a:lnTo>
                  <a:lnTo>
                    <a:pt x="18329" y="132484"/>
                  </a:lnTo>
                  <a:lnTo>
                    <a:pt x="18405" y="134716"/>
                  </a:lnTo>
                  <a:lnTo>
                    <a:pt x="18516" y="137915"/>
                  </a:lnTo>
                  <a:lnTo>
                    <a:pt x="22416" y="143054"/>
                  </a:lnTo>
                  <a:lnTo>
                    <a:pt x="30105" y="150131"/>
                  </a:lnTo>
                </a:path>
                <a:path w="588645" h="265429">
                  <a:moveTo>
                    <a:pt x="99877" y="28401"/>
                  </a:moveTo>
                  <a:lnTo>
                    <a:pt x="97944" y="29113"/>
                  </a:lnTo>
                  <a:lnTo>
                    <a:pt x="96503" y="30897"/>
                  </a:lnTo>
                  <a:lnTo>
                    <a:pt x="95568" y="33753"/>
                  </a:lnTo>
                  <a:lnTo>
                    <a:pt x="94626" y="36610"/>
                  </a:lnTo>
                  <a:lnTo>
                    <a:pt x="93331" y="41407"/>
                  </a:lnTo>
                  <a:lnTo>
                    <a:pt x="91668" y="48145"/>
                  </a:lnTo>
                  <a:lnTo>
                    <a:pt x="90006" y="54884"/>
                  </a:lnTo>
                  <a:lnTo>
                    <a:pt x="88579" y="62337"/>
                  </a:lnTo>
                  <a:lnTo>
                    <a:pt x="87373" y="70505"/>
                  </a:lnTo>
                  <a:lnTo>
                    <a:pt x="86402" y="76692"/>
                  </a:lnTo>
                  <a:lnTo>
                    <a:pt x="77343" y="115060"/>
                  </a:lnTo>
                  <a:lnTo>
                    <a:pt x="63779" y="140539"/>
                  </a:lnTo>
                  <a:lnTo>
                    <a:pt x="59325" y="145552"/>
                  </a:lnTo>
                  <a:lnTo>
                    <a:pt x="54676" y="148871"/>
                  </a:lnTo>
                  <a:lnTo>
                    <a:pt x="49841" y="150498"/>
                  </a:lnTo>
                  <a:lnTo>
                    <a:pt x="45006" y="152125"/>
                  </a:lnTo>
                  <a:lnTo>
                    <a:pt x="40095" y="152497"/>
                  </a:lnTo>
                  <a:lnTo>
                    <a:pt x="35114" y="151617"/>
                  </a:lnTo>
                  <a:lnTo>
                    <a:pt x="30126" y="150738"/>
                  </a:lnTo>
                  <a:lnTo>
                    <a:pt x="7966" y="133954"/>
                  </a:lnTo>
                  <a:lnTo>
                    <a:pt x="4094" y="129785"/>
                  </a:lnTo>
                  <a:lnTo>
                    <a:pt x="1731" y="126745"/>
                  </a:lnTo>
                  <a:lnTo>
                    <a:pt x="865" y="124833"/>
                  </a:lnTo>
                  <a:lnTo>
                    <a:pt x="0" y="122921"/>
                  </a:lnTo>
                  <a:lnTo>
                    <a:pt x="11007" y="113511"/>
                  </a:lnTo>
                  <a:lnTo>
                    <a:pt x="16202" y="111367"/>
                  </a:lnTo>
                  <a:lnTo>
                    <a:pt x="65256" y="96687"/>
                  </a:lnTo>
                  <a:lnTo>
                    <a:pt x="83362" y="91853"/>
                  </a:lnTo>
                </a:path>
                <a:path w="588645" h="265429">
                  <a:moveTo>
                    <a:pt x="110462" y="76272"/>
                  </a:moveTo>
                  <a:lnTo>
                    <a:pt x="109194" y="76620"/>
                  </a:lnTo>
                  <a:lnTo>
                    <a:pt x="108529" y="76803"/>
                  </a:lnTo>
                  <a:lnTo>
                    <a:pt x="108737" y="76820"/>
                  </a:lnTo>
                  <a:lnTo>
                    <a:pt x="109443" y="76775"/>
                  </a:lnTo>
                  <a:lnTo>
                    <a:pt x="110150" y="76731"/>
                  </a:lnTo>
                  <a:lnTo>
                    <a:pt x="115158" y="76418"/>
                  </a:lnTo>
                  <a:lnTo>
                    <a:pt x="124462" y="75835"/>
                  </a:lnTo>
                  <a:lnTo>
                    <a:pt x="134566" y="75554"/>
                  </a:lnTo>
                  <a:lnTo>
                    <a:pt x="143151" y="76073"/>
                  </a:lnTo>
                  <a:lnTo>
                    <a:pt x="150217" y="77389"/>
                  </a:lnTo>
                  <a:lnTo>
                    <a:pt x="155766" y="79505"/>
                  </a:lnTo>
                </a:path>
                <a:path w="588645" h="265429">
                  <a:moveTo>
                    <a:pt x="109873" y="129379"/>
                  </a:moveTo>
                  <a:lnTo>
                    <a:pt x="107746" y="129549"/>
                  </a:lnTo>
                  <a:lnTo>
                    <a:pt x="106631" y="129636"/>
                  </a:lnTo>
                  <a:lnTo>
                    <a:pt x="106472" y="129650"/>
                  </a:lnTo>
                  <a:lnTo>
                    <a:pt x="106853" y="129571"/>
                  </a:lnTo>
                  <a:lnTo>
                    <a:pt x="107130" y="129517"/>
                  </a:lnTo>
                  <a:lnTo>
                    <a:pt x="109547" y="129046"/>
                  </a:lnTo>
                  <a:lnTo>
                    <a:pt x="114106" y="128158"/>
                  </a:lnTo>
                  <a:lnTo>
                    <a:pt x="118664" y="127270"/>
                  </a:lnTo>
                  <a:lnTo>
                    <a:pt x="149708" y="117285"/>
                  </a:lnTo>
                  <a:lnTo>
                    <a:pt x="157865" y="113515"/>
                  </a:lnTo>
                </a:path>
                <a:path w="588645" h="265429">
                  <a:moveTo>
                    <a:pt x="189765" y="43666"/>
                  </a:moveTo>
                  <a:lnTo>
                    <a:pt x="185269" y="45435"/>
                  </a:lnTo>
                  <a:lnTo>
                    <a:pt x="181356" y="49243"/>
                  </a:lnTo>
                  <a:lnTo>
                    <a:pt x="178037" y="55092"/>
                  </a:lnTo>
                  <a:lnTo>
                    <a:pt x="175834" y="58973"/>
                  </a:lnTo>
                  <a:lnTo>
                    <a:pt x="166926" y="98097"/>
                  </a:lnTo>
                  <a:lnTo>
                    <a:pt x="166182" y="105551"/>
                  </a:lnTo>
                  <a:lnTo>
                    <a:pt x="165444" y="112877"/>
                  </a:lnTo>
                  <a:lnTo>
                    <a:pt x="153334" y="160203"/>
                  </a:lnTo>
                  <a:lnTo>
                    <a:pt x="146456" y="172187"/>
                  </a:lnTo>
                </a:path>
                <a:path w="588645" h="265429">
                  <a:moveTo>
                    <a:pt x="93358" y="170059"/>
                  </a:moveTo>
                  <a:lnTo>
                    <a:pt x="86348" y="171465"/>
                  </a:lnTo>
                  <a:lnTo>
                    <a:pt x="80979" y="174135"/>
                  </a:lnTo>
                  <a:lnTo>
                    <a:pt x="77252" y="178070"/>
                  </a:lnTo>
                  <a:lnTo>
                    <a:pt x="74710" y="180751"/>
                  </a:lnTo>
                  <a:lnTo>
                    <a:pt x="72840" y="185195"/>
                  </a:lnTo>
                  <a:lnTo>
                    <a:pt x="71634" y="191402"/>
                  </a:lnTo>
                  <a:lnTo>
                    <a:pt x="70436" y="197610"/>
                  </a:lnTo>
                  <a:lnTo>
                    <a:pt x="71059" y="204250"/>
                  </a:lnTo>
                  <a:lnTo>
                    <a:pt x="73526" y="211323"/>
                  </a:lnTo>
                  <a:lnTo>
                    <a:pt x="75985" y="218396"/>
                  </a:lnTo>
                  <a:lnTo>
                    <a:pt x="111847" y="242853"/>
                  </a:lnTo>
                  <a:lnTo>
                    <a:pt x="155401" y="248254"/>
                  </a:lnTo>
                  <a:lnTo>
                    <a:pt x="162065" y="248075"/>
                  </a:lnTo>
                  <a:lnTo>
                    <a:pt x="168277" y="247671"/>
                  </a:lnTo>
                  <a:lnTo>
                    <a:pt x="176943" y="246641"/>
                  </a:lnTo>
                  <a:lnTo>
                    <a:pt x="184432" y="245153"/>
                  </a:lnTo>
                  <a:lnTo>
                    <a:pt x="190744" y="243207"/>
                  </a:lnTo>
                  <a:lnTo>
                    <a:pt x="195875" y="240804"/>
                  </a:lnTo>
                </a:path>
                <a:path w="588645" h="265429">
                  <a:moveTo>
                    <a:pt x="288333" y="0"/>
                  </a:moveTo>
                  <a:lnTo>
                    <a:pt x="277876" y="39808"/>
                  </a:lnTo>
                  <a:lnTo>
                    <a:pt x="275823" y="51150"/>
                  </a:lnTo>
                  <a:lnTo>
                    <a:pt x="273812" y="62224"/>
                  </a:lnTo>
                  <a:lnTo>
                    <a:pt x="263776" y="92625"/>
                  </a:lnTo>
                  <a:lnTo>
                    <a:pt x="259551" y="93653"/>
                  </a:lnTo>
                </a:path>
                <a:path w="588645" h="265429">
                  <a:moveTo>
                    <a:pt x="203551" y="83164"/>
                  </a:moveTo>
                  <a:lnTo>
                    <a:pt x="196838" y="83841"/>
                  </a:lnTo>
                  <a:lnTo>
                    <a:pt x="193277" y="84200"/>
                  </a:lnTo>
                  <a:lnTo>
                    <a:pt x="192855" y="84242"/>
                  </a:lnTo>
                  <a:lnTo>
                    <a:pt x="192709" y="84250"/>
                  </a:lnTo>
                  <a:lnTo>
                    <a:pt x="193284" y="84144"/>
                  </a:lnTo>
                  <a:lnTo>
                    <a:pt x="193866" y="84048"/>
                  </a:lnTo>
                  <a:lnTo>
                    <a:pt x="197510" y="83448"/>
                  </a:lnTo>
                  <a:lnTo>
                    <a:pt x="240945" y="77394"/>
                  </a:lnTo>
                  <a:lnTo>
                    <a:pt x="284304" y="74395"/>
                  </a:lnTo>
                  <a:lnTo>
                    <a:pt x="298454" y="74531"/>
                  </a:lnTo>
                  <a:lnTo>
                    <a:pt x="311996" y="75383"/>
                  </a:lnTo>
                  <a:lnTo>
                    <a:pt x="324930" y="76952"/>
                  </a:lnTo>
                </a:path>
                <a:path w="588645" h="265429">
                  <a:moveTo>
                    <a:pt x="264102" y="114588"/>
                  </a:moveTo>
                  <a:lnTo>
                    <a:pt x="228059" y="135846"/>
                  </a:lnTo>
                  <a:lnTo>
                    <a:pt x="224533" y="145214"/>
                  </a:lnTo>
                  <a:lnTo>
                    <a:pt x="226030" y="148125"/>
                  </a:lnTo>
                  <a:lnTo>
                    <a:pt x="254577" y="157521"/>
                  </a:lnTo>
                  <a:lnTo>
                    <a:pt x="262425" y="157453"/>
                  </a:lnTo>
                  <a:lnTo>
                    <a:pt x="270350" y="156342"/>
                  </a:lnTo>
                  <a:lnTo>
                    <a:pt x="278275" y="155232"/>
                  </a:lnTo>
                  <a:lnTo>
                    <a:pt x="284149" y="153372"/>
                  </a:lnTo>
                  <a:lnTo>
                    <a:pt x="287959" y="150763"/>
                  </a:lnTo>
                  <a:lnTo>
                    <a:pt x="291776" y="148154"/>
                  </a:lnTo>
                  <a:lnTo>
                    <a:pt x="294007" y="145130"/>
                  </a:lnTo>
                  <a:lnTo>
                    <a:pt x="294651" y="141693"/>
                  </a:lnTo>
                  <a:lnTo>
                    <a:pt x="295295" y="138255"/>
                  </a:lnTo>
                  <a:lnTo>
                    <a:pt x="295046" y="134768"/>
                  </a:lnTo>
                  <a:lnTo>
                    <a:pt x="293896" y="131231"/>
                  </a:lnTo>
                  <a:lnTo>
                    <a:pt x="292753" y="127694"/>
                  </a:lnTo>
                  <a:lnTo>
                    <a:pt x="280319" y="115289"/>
                  </a:lnTo>
                  <a:lnTo>
                    <a:pt x="277919" y="115768"/>
                  </a:lnTo>
                  <a:lnTo>
                    <a:pt x="273111" y="118199"/>
                  </a:lnTo>
                  <a:lnTo>
                    <a:pt x="265891" y="122580"/>
                  </a:lnTo>
                  <a:lnTo>
                    <a:pt x="256260" y="128913"/>
                  </a:lnTo>
                </a:path>
                <a:path w="588645" h="265429">
                  <a:moveTo>
                    <a:pt x="262079" y="155025"/>
                  </a:moveTo>
                  <a:lnTo>
                    <a:pt x="262883" y="157797"/>
                  </a:lnTo>
                  <a:lnTo>
                    <a:pt x="263298" y="165751"/>
                  </a:lnTo>
                  <a:lnTo>
                    <a:pt x="263319" y="178887"/>
                  </a:lnTo>
                  <a:lnTo>
                    <a:pt x="263333" y="186590"/>
                  </a:lnTo>
                  <a:lnTo>
                    <a:pt x="262987" y="192751"/>
                  </a:lnTo>
                  <a:lnTo>
                    <a:pt x="262294" y="197369"/>
                  </a:lnTo>
                  <a:lnTo>
                    <a:pt x="261601" y="201988"/>
                  </a:lnTo>
                  <a:lnTo>
                    <a:pt x="260126" y="206499"/>
                  </a:lnTo>
                  <a:lnTo>
                    <a:pt x="257860" y="210903"/>
                  </a:lnTo>
                  <a:lnTo>
                    <a:pt x="254528" y="217388"/>
                  </a:lnTo>
                  <a:lnTo>
                    <a:pt x="248952" y="222662"/>
                  </a:lnTo>
                  <a:lnTo>
                    <a:pt x="241124" y="226725"/>
                  </a:lnTo>
                </a:path>
                <a:path w="588645" h="265429">
                  <a:moveTo>
                    <a:pt x="191788" y="232894"/>
                  </a:moveTo>
                  <a:lnTo>
                    <a:pt x="195162" y="232785"/>
                  </a:lnTo>
                  <a:lnTo>
                    <a:pt x="199450" y="231812"/>
                  </a:lnTo>
                  <a:lnTo>
                    <a:pt x="204666" y="229975"/>
                  </a:lnTo>
                  <a:lnTo>
                    <a:pt x="209875" y="228137"/>
                  </a:lnTo>
                  <a:lnTo>
                    <a:pt x="217343" y="225874"/>
                  </a:lnTo>
                  <a:lnTo>
                    <a:pt x="256482" y="216300"/>
                  </a:lnTo>
                  <a:lnTo>
                    <a:pt x="268209" y="213416"/>
                  </a:lnTo>
                  <a:lnTo>
                    <a:pt x="281759" y="208923"/>
                  </a:lnTo>
                  <a:lnTo>
                    <a:pt x="297130" y="202820"/>
                  </a:lnTo>
                  <a:lnTo>
                    <a:pt x="314325" y="195108"/>
                  </a:lnTo>
                </a:path>
                <a:path w="588645" h="265429">
                  <a:moveTo>
                    <a:pt x="385766" y="40424"/>
                  </a:moveTo>
                  <a:lnTo>
                    <a:pt x="384706" y="38800"/>
                  </a:lnTo>
                  <a:lnTo>
                    <a:pt x="383383" y="39428"/>
                  </a:lnTo>
                  <a:lnTo>
                    <a:pt x="381782" y="42310"/>
                  </a:lnTo>
                  <a:lnTo>
                    <a:pt x="371552" y="87967"/>
                  </a:lnTo>
                  <a:lnTo>
                    <a:pt x="366251" y="134702"/>
                  </a:lnTo>
                  <a:lnTo>
                    <a:pt x="365408" y="143310"/>
                  </a:lnTo>
                  <a:lnTo>
                    <a:pt x="360218" y="182453"/>
                  </a:lnTo>
                  <a:lnTo>
                    <a:pt x="356290" y="195083"/>
                  </a:lnTo>
                  <a:lnTo>
                    <a:pt x="355119" y="195076"/>
                  </a:lnTo>
                  <a:lnTo>
                    <a:pt x="353949" y="195068"/>
                  </a:lnTo>
                  <a:lnTo>
                    <a:pt x="353200" y="190656"/>
                  </a:lnTo>
                  <a:lnTo>
                    <a:pt x="352875" y="181840"/>
                  </a:lnTo>
                  <a:lnTo>
                    <a:pt x="352556" y="173025"/>
                  </a:lnTo>
                  <a:lnTo>
                    <a:pt x="353561" y="166991"/>
                  </a:lnTo>
                  <a:lnTo>
                    <a:pt x="404117" y="141072"/>
                  </a:lnTo>
                  <a:lnTo>
                    <a:pt x="427114" y="133021"/>
                  </a:lnTo>
                </a:path>
                <a:path w="588645" h="265429">
                  <a:moveTo>
                    <a:pt x="493069" y="27063"/>
                  </a:moveTo>
                  <a:lnTo>
                    <a:pt x="486246" y="28202"/>
                  </a:lnTo>
                  <a:lnTo>
                    <a:pt x="480538" y="32111"/>
                  </a:lnTo>
                  <a:lnTo>
                    <a:pt x="475938" y="38792"/>
                  </a:lnTo>
                  <a:lnTo>
                    <a:pt x="472834" y="43291"/>
                  </a:lnTo>
                  <a:lnTo>
                    <a:pt x="471047" y="48091"/>
                  </a:lnTo>
                  <a:lnTo>
                    <a:pt x="470555" y="53191"/>
                  </a:lnTo>
                  <a:lnTo>
                    <a:pt x="470070" y="58290"/>
                  </a:lnTo>
                  <a:lnTo>
                    <a:pt x="471747" y="62815"/>
                  </a:lnTo>
                  <a:lnTo>
                    <a:pt x="475578" y="66766"/>
                  </a:lnTo>
                  <a:lnTo>
                    <a:pt x="479415" y="70717"/>
                  </a:lnTo>
                  <a:lnTo>
                    <a:pt x="484188" y="73701"/>
                  </a:lnTo>
                  <a:lnTo>
                    <a:pt x="489910" y="75717"/>
                  </a:lnTo>
                  <a:lnTo>
                    <a:pt x="495632" y="77734"/>
                  </a:lnTo>
                  <a:lnTo>
                    <a:pt x="500931" y="78893"/>
                  </a:lnTo>
                  <a:lnTo>
                    <a:pt x="505808" y="79193"/>
                  </a:lnTo>
                  <a:lnTo>
                    <a:pt x="510678" y="79495"/>
                  </a:lnTo>
                  <a:lnTo>
                    <a:pt x="514059" y="79528"/>
                  </a:lnTo>
                  <a:lnTo>
                    <a:pt x="515936" y="79293"/>
                  </a:lnTo>
                  <a:lnTo>
                    <a:pt x="517813" y="79058"/>
                  </a:lnTo>
                  <a:lnTo>
                    <a:pt x="533019" y="69076"/>
                  </a:lnTo>
                  <a:lnTo>
                    <a:pt x="535630" y="65823"/>
                  </a:lnTo>
                  <a:lnTo>
                    <a:pt x="536939" y="61167"/>
                  </a:lnTo>
                  <a:lnTo>
                    <a:pt x="536946" y="55107"/>
                  </a:lnTo>
                  <a:lnTo>
                    <a:pt x="536953" y="49047"/>
                  </a:lnTo>
                  <a:lnTo>
                    <a:pt x="518277" y="33324"/>
                  </a:lnTo>
                  <a:lnTo>
                    <a:pt x="510696" y="33897"/>
                  </a:lnTo>
                  <a:lnTo>
                    <a:pt x="500192" y="37701"/>
                  </a:lnTo>
                  <a:lnTo>
                    <a:pt x="486766" y="44735"/>
                  </a:lnTo>
                  <a:lnTo>
                    <a:pt x="470417" y="55000"/>
                  </a:lnTo>
                </a:path>
                <a:path w="588645" h="265429">
                  <a:moveTo>
                    <a:pt x="415677" y="102660"/>
                  </a:moveTo>
                  <a:lnTo>
                    <a:pt x="417243" y="109056"/>
                  </a:lnTo>
                  <a:lnTo>
                    <a:pt x="421967" y="113069"/>
                  </a:lnTo>
                  <a:lnTo>
                    <a:pt x="429844" y="114701"/>
                  </a:lnTo>
                  <a:lnTo>
                    <a:pt x="435240" y="115819"/>
                  </a:lnTo>
                  <a:lnTo>
                    <a:pt x="443089" y="116475"/>
                  </a:lnTo>
                  <a:lnTo>
                    <a:pt x="453376" y="116669"/>
                  </a:lnTo>
                  <a:lnTo>
                    <a:pt x="461121" y="116645"/>
                  </a:lnTo>
                  <a:lnTo>
                    <a:pt x="499887" y="112199"/>
                  </a:lnTo>
                  <a:lnTo>
                    <a:pt x="540595" y="103901"/>
                  </a:lnTo>
                  <a:lnTo>
                    <a:pt x="548480" y="101194"/>
                  </a:lnTo>
                </a:path>
                <a:path w="588645" h="265429">
                  <a:moveTo>
                    <a:pt x="515229" y="119161"/>
                  </a:moveTo>
                  <a:lnTo>
                    <a:pt x="496837" y="153130"/>
                  </a:lnTo>
                  <a:lnTo>
                    <a:pt x="494357" y="165803"/>
                  </a:lnTo>
                  <a:lnTo>
                    <a:pt x="493900" y="171675"/>
                  </a:lnTo>
                  <a:lnTo>
                    <a:pt x="496678" y="176938"/>
                  </a:lnTo>
                  <a:lnTo>
                    <a:pt x="502691" y="181591"/>
                  </a:lnTo>
                </a:path>
                <a:path w="588645" h="265429">
                  <a:moveTo>
                    <a:pt x="559619" y="116872"/>
                  </a:moveTo>
                  <a:lnTo>
                    <a:pt x="544317" y="150348"/>
                  </a:lnTo>
                  <a:lnTo>
                    <a:pt x="543040" y="158731"/>
                  </a:lnTo>
                  <a:lnTo>
                    <a:pt x="539969" y="166092"/>
                  </a:lnTo>
                  <a:lnTo>
                    <a:pt x="535104" y="172430"/>
                  </a:lnTo>
                  <a:lnTo>
                    <a:pt x="528447" y="177746"/>
                  </a:lnTo>
                </a:path>
                <a:path w="588645" h="265429">
                  <a:moveTo>
                    <a:pt x="456528" y="195040"/>
                  </a:moveTo>
                  <a:lnTo>
                    <a:pt x="496384" y="184542"/>
                  </a:lnTo>
                  <a:lnTo>
                    <a:pt x="516927" y="183506"/>
                  </a:lnTo>
                  <a:lnTo>
                    <a:pt x="522953" y="183761"/>
                  </a:lnTo>
                  <a:lnTo>
                    <a:pt x="526957" y="184498"/>
                  </a:lnTo>
                  <a:lnTo>
                    <a:pt x="530961" y="185237"/>
                  </a:lnTo>
                  <a:lnTo>
                    <a:pt x="533732" y="187013"/>
                  </a:lnTo>
                  <a:lnTo>
                    <a:pt x="535270" y="189828"/>
                  </a:lnTo>
                  <a:lnTo>
                    <a:pt x="536808" y="192642"/>
                  </a:lnTo>
                  <a:lnTo>
                    <a:pt x="537473" y="194631"/>
                  </a:lnTo>
                  <a:lnTo>
                    <a:pt x="537258" y="195795"/>
                  </a:lnTo>
                  <a:lnTo>
                    <a:pt x="537050" y="196959"/>
                  </a:lnTo>
                  <a:lnTo>
                    <a:pt x="534134" y="200396"/>
                  </a:lnTo>
                  <a:lnTo>
                    <a:pt x="528509" y="206104"/>
                  </a:lnTo>
                  <a:lnTo>
                    <a:pt x="522884" y="211813"/>
                  </a:lnTo>
                  <a:lnTo>
                    <a:pt x="495300" y="243763"/>
                  </a:lnTo>
                  <a:lnTo>
                    <a:pt x="492272" y="253181"/>
                  </a:lnTo>
                  <a:lnTo>
                    <a:pt x="493249" y="255702"/>
                  </a:lnTo>
                  <a:lnTo>
                    <a:pt x="495778" y="257891"/>
                  </a:lnTo>
                  <a:lnTo>
                    <a:pt x="498299" y="260079"/>
                  </a:lnTo>
                  <a:lnTo>
                    <a:pt x="503093" y="261754"/>
                  </a:lnTo>
                  <a:lnTo>
                    <a:pt x="510165" y="262916"/>
                  </a:lnTo>
                  <a:lnTo>
                    <a:pt x="517231" y="264078"/>
                  </a:lnTo>
                  <a:lnTo>
                    <a:pt x="525336" y="264717"/>
                  </a:lnTo>
                  <a:lnTo>
                    <a:pt x="534466" y="264833"/>
                  </a:lnTo>
                  <a:lnTo>
                    <a:pt x="543603" y="264949"/>
                  </a:lnTo>
                  <a:lnTo>
                    <a:pt x="582860" y="261251"/>
                  </a:lnTo>
                  <a:lnTo>
                    <a:pt x="586816" y="258912"/>
                  </a:lnTo>
                  <a:lnTo>
                    <a:pt x="588499" y="255231"/>
                  </a:lnTo>
                </a:path>
              </a:pathLst>
            </a:custGeom>
            <a:ln w="36000">
              <a:solidFill>
                <a:srgbClr val="515E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7216" y="2715144"/>
            <a:ext cx="3291204" cy="9315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950" spc="-630" dirty="0"/>
              <a:t>감사합니다</a:t>
            </a:r>
            <a:endParaRPr sz="595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</Words>
  <Application>Microsoft Office PowerPoint</Application>
  <PresentationFormat>사용자 지정</PresentationFormat>
  <Paragraphs>5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가나초콜릿</vt:lpstr>
      <vt:lpstr>Calibri</vt:lpstr>
      <vt:lpstr>Office Theme</vt:lpstr>
      <vt:lpstr>혈류속도와 미분의 상관관계</vt:lpstr>
      <vt:lpstr>2. 혈액과 혈류</vt:lpstr>
      <vt:lpstr>3. 혈류속도와 미분</vt:lpstr>
      <vt:lpstr>감사합니다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혈류속도와 미분의 상관관계</dc:title>
  <dc:creator>Sang taek Lim</dc:creator>
  <cp:lastModifiedBy>user</cp:lastModifiedBy>
  <cp:revision>1</cp:revision>
  <dcterms:created xsi:type="dcterms:W3CDTF">2023-05-23T12:16:11Z</dcterms:created>
  <dcterms:modified xsi:type="dcterms:W3CDTF">2023-05-23T12:17:52Z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2021-12-27T00:00:00Z</vt:filetime>
  </property>
  <property fmtid="{D5CDD505-2E9C-101B-9397-08002B2CF9AE}" pid="3" name="LastSaved">
    <vt:filetime>2023-05-23T00:00:00Z</vt:filetime>
  </property>
</Properties>
</file>